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6"/>
  </p:notesMasterIdLst>
  <p:sldIdLst>
    <p:sldId id="321" r:id="rId4"/>
    <p:sldId id="323" r:id="rId5"/>
    <p:sldId id="324" r:id="rId6"/>
    <p:sldId id="325" r:id="rId7"/>
    <p:sldId id="326" r:id="rId8"/>
    <p:sldId id="327" r:id="rId9"/>
    <p:sldId id="328" r:id="rId10"/>
    <p:sldId id="329" r:id="rId11"/>
    <p:sldId id="330" r:id="rId12"/>
    <p:sldId id="332" r:id="rId13"/>
    <p:sldId id="331" r:id="rId14"/>
    <p:sldId id="333" r:id="rId15"/>
    <p:sldId id="334" r:id="rId16"/>
    <p:sldId id="335" r:id="rId17"/>
    <p:sldId id="336" r:id="rId18"/>
    <p:sldId id="337" r:id="rId19"/>
    <p:sldId id="338" r:id="rId20"/>
    <p:sldId id="339" r:id="rId21"/>
    <p:sldId id="340" r:id="rId22"/>
    <p:sldId id="341" r:id="rId23"/>
    <p:sldId id="342" r:id="rId24"/>
    <p:sldId id="343" r:id="rId25"/>
    <p:sldId id="344" r:id="rId26"/>
    <p:sldId id="373"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76" r:id="rId51"/>
    <p:sldId id="375" r:id="rId52"/>
    <p:sldId id="369" r:id="rId53"/>
    <p:sldId id="371" r:id="rId54"/>
    <p:sldId id="320" r:id="rId55"/>
  </p:sldIdLst>
  <p:sldSz cx="9144000" cy="6858000" type="screen4x3"/>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68519" autoAdjust="0"/>
  </p:normalViewPr>
  <p:slideViewPr>
    <p:cSldViewPr>
      <p:cViewPr varScale="1">
        <p:scale>
          <a:sx n="79" d="100"/>
          <a:sy n="79" d="100"/>
        </p:scale>
        <p:origin x="254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9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39ADC5-2104-47AA-A573-F04A712D90F7}" type="datetimeFigureOut">
              <a:rPr lang="en-AU" smtClean="0"/>
              <a:pPr/>
              <a:t>28/06/2017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E06D6-90D3-48EC-8713-C9569FCB776C}" type="slidenum">
              <a:rPr lang="en-AU" smtClean="0"/>
              <a:pPr/>
              <a:t>‹#›</a:t>
            </a:fld>
            <a:endParaRPr lang="en-AU"/>
          </a:p>
        </p:txBody>
      </p:sp>
    </p:spTree>
    <p:extLst>
      <p:ext uri="{BB962C8B-B14F-4D97-AF65-F5344CB8AC3E}">
        <p14:creationId xmlns:p14="http://schemas.microsoft.com/office/powerpoint/2010/main" val="2996065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mailto:diveagainstdebris@projectaware.org"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projectaware.org/MyOcean"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DiveAgainstDebris@projectaware.org"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www.projectaware.or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s-ES" dirty="0" smtClean="0"/>
          </a:p>
        </p:txBody>
      </p:sp>
    </p:spTree>
    <p:extLst>
      <p:ext uri="{BB962C8B-B14F-4D97-AF65-F5344CB8AC3E}">
        <p14:creationId xmlns:p14="http://schemas.microsoft.com/office/powerpoint/2010/main" val="1037510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La basura va a parar al océano tanto desde la tierra como desde el mar, pero la mayor parte de la basura de nuestros océanos proviene de fuentes terrestres. Independientemente de dónde proceda, los humanos somos la fuente de toda la basura marina – ya sea por accidente, dejadez o vertido intencionado.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basura entra en el océano debido a la falta o la deficiente gestión de los residuos. Vertederos municipales situados cerca del mar, aguas residuales sin tratar vertidas directamente al océano y construcciones mal gestionadas o residuos industriales, todo ello contribuye al problema de la basura marina.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Aunque la mayor parte de la basura marina comienza su viaje por tierra, también es desechada intencionadamente o arrojada al mar desde embarcaciones y buques, equipos de crudo o gas y granjas de piscifactorías.</a:t>
            </a:r>
            <a:endParaRPr lang="en-GB" sz="1200" kern="1200" dirty="0" smtClean="0">
              <a:solidFill>
                <a:schemeClr val="tx1"/>
              </a:solidFill>
              <a:effectLst/>
              <a:latin typeface="+mn-lt"/>
              <a:ea typeface="+mn-ea"/>
              <a:cs typeface="+mn-cs"/>
            </a:endParaRPr>
          </a:p>
          <a:p>
            <a:endParaRPr lang="en-US" sz="1200" kern="1200" dirty="0" smtClean="0">
              <a:solidFill>
                <a:schemeClr val="tx1"/>
              </a:solidFill>
              <a:latin typeface="+mn-lt"/>
              <a:ea typeface="+mn-ea"/>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A6DAC726-01FF-4931-B341-FFC18BB2554F}" type="slidenum">
              <a:rPr lang="en-AU"/>
              <a:pPr/>
              <a:t>10</a:t>
            </a:fld>
            <a:endParaRPr lang="en-AU"/>
          </a:p>
        </p:txBody>
      </p:sp>
    </p:spTree>
    <p:extLst>
      <p:ext uri="{BB962C8B-B14F-4D97-AF65-F5344CB8AC3E}">
        <p14:creationId xmlns:p14="http://schemas.microsoft.com/office/powerpoint/2010/main" val="2018786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El tirar la basura pública es también un problema. La basura que se arrojó a incluso miles de kilómetros/millas tierra adentro se trasladará al océano, se mezclará con las aguas y fluirá con la lluvia o la soplará el viento. Nosotros, a menudo, acortamos el viaje llevando nuestra basura a una playa o al río más próximo.</a:t>
            </a:r>
            <a:endParaRPr lang="en-GB" sz="1200" kern="1200" dirty="0" smtClean="0">
              <a:solidFill>
                <a:schemeClr val="tx1"/>
              </a:solidFill>
              <a:effectLst/>
              <a:latin typeface="+mn-lt"/>
              <a:ea typeface="+mn-ea"/>
              <a:cs typeface="+mn-cs"/>
            </a:endParaRPr>
          </a:p>
          <a:p>
            <a:endParaRPr lang="en-AU" dirty="0" smtClean="0">
              <a:ea typeface="Calibri" pitchFamily="34" charset="0"/>
              <a:cs typeface="Times New Roman" pitchFamily="18" charset="0"/>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B41A2E54-66DF-4162-84A7-D442084F9403}" type="slidenum">
              <a:rPr lang="en-AU"/>
              <a:pPr/>
              <a:t>11</a:t>
            </a:fld>
            <a:endParaRPr lang="en-AU"/>
          </a:p>
        </p:txBody>
      </p:sp>
    </p:spTree>
    <p:extLst>
      <p:ext uri="{BB962C8B-B14F-4D97-AF65-F5344CB8AC3E}">
        <p14:creationId xmlns:p14="http://schemas.microsoft.com/office/powerpoint/2010/main" val="416704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Una vez en el océano causa la muerte de decenas de miles de animales marinos y aves marinas cada año que la confunden con alimento o se les enreda alrededor de sus cuerpos. También daña entornos como los arrecifes de coral. </a:t>
            </a:r>
            <a:endParaRPr lang="en-GB" sz="1200" kern="1200" dirty="0">
              <a:solidFill>
                <a:schemeClr val="tx1"/>
              </a:solidFill>
              <a:effectLst/>
              <a:latin typeface="+mn-lt"/>
              <a:ea typeface="+mn-ea"/>
              <a:cs typeface="+mn-cs"/>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55AFA8C6-F8B7-4E0B-9F75-599A5982C03F}" type="slidenum">
              <a:rPr lang="en-AU"/>
              <a:pPr/>
              <a:t>12</a:t>
            </a:fld>
            <a:endParaRPr lang="en-AU"/>
          </a:p>
        </p:txBody>
      </p:sp>
    </p:spTree>
    <p:extLst>
      <p:ext uri="{BB962C8B-B14F-4D97-AF65-F5344CB8AC3E}">
        <p14:creationId xmlns:p14="http://schemas.microsoft.com/office/powerpoint/2010/main" val="5105153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El problema de la basura marina parece tan grande… – ¿podemos, realmente, los buceadores marcar la diferencia?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Sí, podemos, trabajando juntos a nivel local, nacional e internacional en la cantidad de cambios necesarios para deshacer este enredo: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Cambios en las políticas que hagan que, a nivel individual, comercial y gubernamental se gestionen mejor los residuos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Cambios en las infraestructuras para bloquear físicamente la basura antes de que llegue al océano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Cambios en la legislación para una mejor gestión de las cosas que hacemos y cómo las hacemos – desde la fabricación, hasta el uso, el reciclaje y la eliminación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Cambios en las actitudes y comportamientos para que podamos reflexionar, reducir, reutilizar y reciclar nuestra manera de salir de este enredo </a:t>
            </a:r>
          </a:p>
          <a:p>
            <a:endParaRPr lang="en-US" dirty="0" smtClean="0">
              <a:ea typeface="Calibri" pitchFamily="34" charset="0"/>
              <a:cs typeface="Times New Roman" pitchFamily="18" charset="0"/>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55BEDECB-2D8F-4F2D-9935-E9A6C69ABCF5}" type="slidenum">
              <a:rPr lang="en-AU"/>
              <a:pPr/>
              <a:t>13</a:t>
            </a:fld>
            <a:endParaRPr lang="en-AU"/>
          </a:p>
        </p:txBody>
      </p:sp>
    </p:spTree>
    <p:extLst>
      <p:ext uri="{BB962C8B-B14F-4D97-AF65-F5344CB8AC3E}">
        <p14:creationId xmlns:p14="http://schemas.microsoft.com/office/powerpoint/2010/main" val="3096756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fontScale="92500" lnSpcReduction="10000"/>
          </a:bodyPr>
          <a:lstStyle/>
          <a:p>
            <a:r>
              <a:rPr lang="es-ES" sz="1200" kern="1200" noProof="0" dirty="0" smtClean="0">
                <a:solidFill>
                  <a:schemeClr val="tx1"/>
                </a:solidFill>
                <a:effectLst/>
                <a:latin typeface="+mn-lt"/>
                <a:ea typeface="+mn-ea"/>
                <a:cs typeface="+mn-cs"/>
              </a:rPr>
              <a:t>Cuando tú, Dive Against Debris®, estás buceando para el cambio; he aquí cómo: </a:t>
            </a:r>
          </a:p>
          <a:p>
            <a:r>
              <a:rPr lang="es-ES" sz="1200" kern="1200" noProof="0" dirty="0" smtClean="0">
                <a:solidFill>
                  <a:schemeClr val="tx1"/>
                </a:solidFill>
                <a:effectLst/>
                <a:latin typeface="+mn-lt"/>
                <a:ea typeface="+mn-ea"/>
                <a:cs typeface="+mn-cs"/>
              </a:rPr>
              <a:t> </a:t>
            </a:r>
          </a:p>
          <a:p>
            <a:r>
              <a:rPr lang="es-ES" sz="1200" b="1" kern="1200" noProof="0" dirty="0" smtClean="0">
                <a:solidFill>
                  <a:schemeClr val="tx1"/>
                </a:solidFill>
                <a:effectLst/>
                <a:latin typeface="+mn-lt"/>
                <a:ea typeface="+mn-ea"/>
                <a:cs typeface="+mn-cs"/>
              </a:rPr>
              <a:t>Haces que el océano sea más seguro para la vida marina </a:t>
            </a:r>
            <a:endParaRPr lang="es-ES"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La basura marina que retiras ya no puede dañar a los animales marinos o perjudicar a los entornos marinos </a:t>
            </a:r>
          </a:p>
          <a:p>
            <a:r>
              <a:rPr lang="es-ES" sz="1200" b="1" kern="1200" noProof="0" dirty="0" smtClean="0">
                <a:solidFill>
                  <a:schemeClr val="tx1"/>
                </a:solidFill>
                <a:effectLst/>
                <a:latin typeface="+mn-lt"/>
                <a:ea typeface="+mn-ea"/>
                <a:cs typeface="+mn-cs"/>
              </a:rPr>
              <a:t> </a:t>
            </a:r>
            <a:endParaRPr lang="es-ES" sz="1200"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Los datos que recopilas:</a:t>
            </a:r>
            <a:endParaRPr lang="es-ES"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Mejoran la gestión de los residuos ayudando a convencer a las personas, los gobiernos y los comercios para que actúen sobre la basura marina</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Expande nuestros conocimientos sobre los tipos y cantidades de basura de nuestro océano </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Fomenta el conocimiento de los impactos causados por la basura marina sobre los entornos subacuáticos </a:t>
            </a:r>
          </a:p>
          <a:p>
            <a:r>
              <a:rPr lang="es-ES" sz="1200" kern="1200" noProof="0" dirty="0" smtClean="0">
                <a:solidFill>
                  <a:schemeClr val="tx1"/>
                </a:solidFill>
                <a:effectLst/>
                <a:latin typeface="+mn-lt"/>
                <a:ea typeface="+mn-ea"/>
                <a:cs typeface="+mn-cs"/>
              </a:rPr>
              <a:t> </a:t>
            </a:r>
          </a:p>
          <a:p>
            <a:r>
              <a:rPr lang="es-ES" sz="1200" b="1" kern="1200" noProof="0" dirty="0" smtClean="0">
                <a:solidFill>
                  <a:schemeClr val="tx1"/>
                </a:solidFill>
                <a:effectLst/>
                <a:latin typeface="+mn-lt"/>
                <a:ea typeface="+mn-ea"/>
                <a:cs typeface="+mn-cs"/>
              </a:rPr>
              <a:t>Apoyas a los líderes de Project AWARE que trabajan en su comunidad</a:t>
            </a:r>
            <a:endParaRPr lang="es-ES"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Los líderes de Project AWARE están trabajando en su comunidad en los cambios que previenen la entrada de basura en el océano</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Ponte en contacto con Project AWARE si estás dispuesto a dirigir iniciativas de basura marina en tu comunidad </a:t>
            </a:r>
          </a:p>
          <a:p>
            <a:r>
              <a:rPr lang="es-ES" sz="1200" b="1" kern="1200" noProof="0" dirty="0" smtClean="0">
                <a:solidFill>
                  <a:schemeClr val="tx1"/>
                </a:solidFill>
                <a:effectLst/>
                <a:latin typeface="+mn-lt"/>
                <a:ea typeface="+mn-ea"/>
                <a:cs typeface="+mn-cs"/>
              </a:rPr>
              <a:t> </a:t>
            </a:r>
            <a:endParaRPr lang="es-ES" sz="1200"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Convences a otros de la necesidad de un cambio </a:t>
            </a:r>
            <a:endParaRPr lang="es-ES" sz="1200" kern="1200" noProof="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Cuentas a los demás tus iniciativas Dive Against Debris® y la basura que ves bajo el agua </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Tu voz puede cambiar la opinión pública a fin de que la gente demande acciones sobre la basura marina </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Puedes ayudar a cambiar el comportamiento de la gente para que se arroje menos basura al entorno </a:t>
            </a:r>
          </a:p>
          <a:p>
            <a:endParaRPr lang="es-ES" noProof="0" dirty="0" smtClean="0">
              <a:ea typeface="Calibri" pitchFamily="34" charset="0"/>
              <a:cs typeface="Times New Roman" pitchFamily="18" charset="0"/>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EE3E943-3609-4204-804A-BE641934B6F6}" type="slidenum">
              <a:rPr lang="en-AU"/>
              <a:pPr/>
              <a:t>14</a:t>
            </a:fld>
            <a:endParaRPr lang="en-AU"/>
          </a:p>
        </p:txBody>
      </p:sp>
    </p:spTree>
    <p:extLst>
      <p:ext uri="{BB962C8B-B14F-4D97-AF65-F5344CB8AC3E}">
        <p14:creationId xmlns:p14="http://schemas.microsoft.com/office/powerpoint/2010/main" val="254313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Dive Against Debris® se creó por buceadores para buceadores. Sólo los buceadores poseen el entrenamiento, los conocimientos y las técnicas para retirar la basura marina bajo el agua.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Se estima que tanto como el 70 por ciento de la basura que va a parar al océano se hunde hasta el fondo del mar y aunque gran parte de ella está probablemente fuera del alcance de los buceadores recreativos, todavía tenemos el poder de enfrentarnos cara a cara con la basura marina bajo el agua.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problema de la basura marina es grande, pero la fuerza global de los buceadores de Project AWARE es firme. A través de Dive Against Debris®, los buceadores están desempeñando un papel importante a la hora de mantener nuestro océano limpio y saludable.</a:t>
            </a:r>
            <a:endParaRPr lang="en-GB" sz="1200" kern="1200" dirty="0" smtClean="0">
              <a:solidFill>
                <a:schemeClr val="tx1"/>
              </a:solidFill>
              <a:effectLst/>
              <a:latin typeface="+mn-lt"/>
              <a:ea typeface="+mn-ea"/>
              <a:cs typeface="+mn-cs"/>
            </a:endParaRPr>
          </a:p>
          <a:p>
            <a:endParaRPr lang="en-US" dirty="0" smtClean="0">
              <a:ea typeface="Calibri" pitchFamily="34" charset="0"/>
              <a:cs typeface="Times New Roman" pitchFamily="18" charset="0"/>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0096D9CF-B23F-4034-84B7-8E772BA76733}" type="slidenum">
              <a:rPr lang="en-AU"/>
              <a:pPr/>
              <a:t>15</a:t>
            </a:fld>
            <a:endParaRPr lang="en-AU"/>
          </a:p>
        </p:txBody>
      </p:sp>
    </p:spTree>
    <p:extLst>
      <p:ext uri="{BB962C8B-B14F-4D97-AF65-F5344CB8AC3E}">
        <p14:creationId xmlns:p14="http://schemas.microsoft.com/office/powerpoint/2010/main" val="397225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ln>
            <a:miter lim="800000"/>
            <a:headEnd/>
            <a:tailEnd/>
          </a:ln>
        </p:spPr>
        <p:txBody>
          <a:bodyPr/>
          <a:lstStyle/>
          <a:p>
            <a:fld id="{123A28DA-A3B5-47EC-A3C4-B6B1A59171A5}" type="slidenum">
              <a:rPr lang="en-AU"/>
              <a:pPr/>
              <a:t>16</a:t>
            </a:fld>
            <a:endParaRPr lang="en-AU"/>
          </a:p>
        </p:txBody>
      </p:sp>
    </p:spTree>
    <p:extLst>
      <p:ext uri="{BB962C8B-B14F-4D97-AF65-F5344CB8AC3E}">
        <p14:creationId xmlns:p14="http://schemas.microsoft.com/office/powerpoint/2010/main" val="324644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2, hemos aprendido cómo planificar y completar un escrutinio Dive Against Debris®.</a:t>
            </a:r>
            <a:endParaRPr lang="en-GB" sz="1200" kern="1200" dirty="0">
              <a:solidFill>
                <a:schemeClr val="tx1"/>
              </a:solidFill>
              <a:effectLst/>
              <a:latin typeface="+mn-lt"/>
              <a:ea typeface="+mn-ea"/>
              <a:cs typeface="+mn-cs"/>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0EEC403F-6966-4F98-A4C7-7D5DC32C72F4}" type="slidenum">
              <a:rPr lang="en-AU"/>
              <a:pPr/>
              <a:t>17</a:t>
            </a:fld>
            <a:endParaRPr lang="en-AU"/>
          </a:p>
        </p:txBody>
      </p:sp>
    </p:spTree>
    <p:extLst>
      <p:ext uri="{BB962C8B-B14F-4D97-AF65-F5344CB8AC3E}">
        <p14:creationId xmlns:p14="http://schemas.microsoft.com/office/powerpoint/2010/main" val="121508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Tus escrutinios tendrán más valor si recopilas datos del mismo sitio durante un periodo de tiempo. Los escrutinios regulares: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Construirán un argumento convincente para el cambio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Ayudarán a identificar tendencias locales de temporada, tales como las causadas por patrones climatológicos o temporadas turísticas </a:t>
            </a:r>
            <a:endParaRPr lang="en-GB"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No hay requisitos sobre con qué frecuencia debes repetir el escrutinio, todos los datos sobre la basura marina subacuática son valiosos. Sin embargo, para maximizar tus resultados, considera escrutinios mensuales del mismo lugar, o bien un escrutinio cada dos meses. Como mínimo, intenta organizar un escrutinio en la misma época y en el mismo lugar en cada estación del año.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Naturalmente, si encuentras basura marina durante una inmersión ordinaria puedes retirarla e informar de ello a través de Dive Against Debris®. Sólo se necesitan unos segundos para ayudar al entorno marino.</a:t>
            </a:r>
            <a:endParaRPr lang="en-GB" sz="1200" kern="1200" dirty="0" smtClean="0">
              <a:solidFill>
                <a:schemeClr val="tx1"/>
              </a:solidFill>
              <a:effectLst/>
              <a:latin typeface="+mn-lt"/>
              <a:ea typeface="+mn-ea"/>
              <a:cs typeface="+mn-cs"/>
            </a:endParaRPr>
          </a:p>
          <a:p>
            <a:endParaRPr lang="en-US" dirty="0" smtClean="0">
              <a:ea typeface="Calibri" pitchFamily="34" charset="0"/>
              <a:cs typeface="Times New Roman" pitchFamily="18" charset="0"/>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001D0635-1740-4381-8F6A-443FA0CAA720}" type="slidenum">
              <a:rPr lang="en-AU"/>
              <a:pPr/>
              <a:t>18</a:t>
            </a:fld>
            <a:endParaRPr lang="en-AU"/>
          </a:p>
        </p:txBody>
      </p:sp>
    </p:spTree>
    <p:extLst>
      <p:ext uri="{BB962C8B-B14F-4D97-AF65-F5344CB8AC3E}">
        <p14:creationId xmlns:p14="http://schemas.microsoft.com/office/powerpoint/2010/main" val="1839964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Utiliza estas consideraciones cuando elijas tu sitio de escrutinio: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Elige un sitio al que puedas regresar regularmente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Tus escrutinios tendrán más valor si recopilas datos del mismo sitio durante un periodo de tiempo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Elige un sitio dentro de las técnicas y experiencia de todos los participantes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Escrutinio de lagos de agua dulce y ríos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Los escrutinios Dive Against Debris® son igualmente importantes en ambientes de agua dulce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Si es necesario, obtén el permiso del propietario de las tierras u otras autoridades para bucear y retirar la basura marina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Ello incluye escrutinios Dive Against Debris® dentro de zonas marinas protegidas tales como parques marinos donde la legislación local puede prohibir retirar la basura marina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¿Limpieza Bajo el agua o en Tierra?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basura marina está en todas partes; bajo el agua, en la superficie, en la orilla, en aguas poco profundas y atrapada en los manglares. Por tanto, ¿cómo sabes de qué datos debes informar a través de Dive Against Debris®? La respuesta simple es que si necesitas el EQUIPO AUTÓNOMO para recolectar tu basura marina puedes informar de ello a través de Dive Against Debris®.</a:t>
            </a:r>
            <a:endParaRPr lang="en-GB" sz="1200" kern="1200" dirty="0" smtClean="0">
              <a:solidFill>
                <a:schemeClr val="tx1"/>
              </a:solidFill>
              <a:effectLst/>
              <a:latin typeface="+mn-lt"/>
              <a:ea typeface="+mn-ea"/>
              <a:cs typeface="+mn-cs"/>
            </a:endParaRPr>
          </a:p>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7476346C-ED33-49BB-9D5B-6F3D3545A033}" type="slidenum">
              <a:rPr lang="en-AU"/>
              <a:pPr/>
              <a:t>19</a:t>
            </a:fld>
            <a:endParaRPr lang="en-AU"/>
          </a:p>
        </p:txBody>
      </p:sp>
    </p:spTree>
    <p:extLst>
      <p:ext uri="{BB962C8B-B14F-4D97-AF65-F5344CB8AC3E}">
        <p14:creationId xmlns:p14="http://schemas.microsoft.com/office/powerpoint/2010/main" val="11162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1, nos fijamos en el daño causado por los residuos marinos y cómo los buceadores podemos ayudar a deshacer este enredo.</a:t>
            </a: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645643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xfrm>
            <a:off x="686281" y="4343436"/>
            <a:ext cx="5485439" cy="4435446"/>
          </a:xfrm>
        </p:spPr>
        <p:txBody>
          <a:bodyPr wrap="square" numCol="1" anchor="t" anchorCtr="0" compatLnSpc="1">
            <a:prstTxWarp prst="textNoShape">
              <a:avLst/>
            </a:prstTxWarp>
            <a:normAutofit fontScale="77500" lnSpcReduction="20000"/>
          </a:bodyPr>
          <a:lstStyle/>
          <a:p>
            <a:r>
              <a:rPr lang="es-ES" sz="1200" kern="1200" dirty="0" smtClean="0">
                <a:solidFill>
                  <a:schemeClr val="tx1"/>
                </a:solidFill>
                <a:effectLst/>
                <a:latin typeface="+mn-lt"/>
                <a:ea typeface="+mn-ea"/>
                <a:cs typeface="+mn-cs"/>
              </a:rPr>
              <a:t>Planifica tu escrutinio Dive Against Debris® para que sea seguro y divertido considerando el entorno y los niveles de experiencia de todos los buceadores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La seguridad es tu principal consideración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Observa todas las prácticas normales de buceo seguro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Bucea dentro de los niveles de técnica y experiencia tuyos y de tus compañeros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Considera ser un buceador seguro - ya sea desde un barco o desde la orilla</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Tiempo de fondo y profundidad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Establece tu propio tiempo de fondo y profundidad dependiendo de las condiciones locales y la experiencia de los buceadores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Mantente dentro de los límites de no descompresión de tu tabla u ordenador de buceo</a:t>
            </a:r>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Flotabilidad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Comprueba que tú y tu compañero estáis correctamente lastrados y que mantenéis flotabilidad neutra en toda vuestra inmersión.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Asegúrate de que todo vuestros equipo está configurado hidrodinámicamente y seguro.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Área del Escrutinio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establezcas una área de escrutinio pero intenta cubrir la misma área cada vez que hagas el escrutinio de tu sitio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Considera disponer de banderas de buceo para marcar tu zona (sigue los protocolos locales sobre el uso de banderas de buceo)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Número de Participantes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hay límites sobre el número de buceadores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Todos los buceadores trabajarán en equipos de compañeros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Informa de los hallazgos de todos los buceadores del mismo escrutinio en la Tarjeta de Datos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Estrategias de equipos de compañeros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Todos los buceadores de un equipo de compañeros son responsables de controlar la inmersión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Repasa las comunicaciones y los procedimientos de separación del compañero antes de la inmersión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Comenta los papeles de la inmersión, por ejemplo:</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Compañero 1: lleva la bolsa de malla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Compañero 2: retira objetos / toma fotografías </a:t>
            </a:r>
            <a:endParaRPr lang="en-US"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78953409-5F8F-445A-8C5F-8838F7181826}" type="slidenum">
              <a:rPr lang="en-AU"/>
              <a:pPr/>
              <a:t>20</a:t>
            </a:fld>
            <a:endParaRPr lang="en-AU"/>
          </a:p>
        </p:txBody>
      </p:sp>
    </p:spTree>
    <p:extLst>
      <p:ext uri="{BB962C8B-B14F-4D97-AF65-F5344CB8AC3E}">
        <p14:creationId xmlns:p14="http://schemas.microsoft.com/office/powerpoint/2010/main" val="26937446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Durante tu inmersión, recoge la basura marina que encuentres - cuando estés de vuelta, en tierra, distribuye y registra sólo lo que hayas encontrado en el fondo marino.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Trabaja con tu compañero para colocar la basura marina en tu bolsa de malla.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utilices tu chaleco como dispositivo de elevación de objetos pesados.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sobrecargues tu bolsa de malla y no lleves más de 4kg/7lb sin un globo elevador. Los objetos que pesen más de 4kg/7lb sólo deben ser retirados por buceadores entrenados en el uso de globos elevadores como los certificados como PADI </a:t>
            </a:r>
            <a:r>
              <a:rPr lang="es-ES" sz="1200" kern="1200" dirty="0" err="1" smtClean="0">
                <a:solidFill>
                  <a:schemeClr val="tx1"/>
                </a:solidFill>
                <a:effectLst/>
                <a:latin typeface="+mn-lt"/>
                <a:ea typeface="+mn-ea"/>
                <a:cs typeface="+mn-cs"/>
              </a:rPr>
              <a:t>Search</a:t>
            </a:r>
            <a:r>
              <a:rPr lang="es-ES" sz="1200" kern="1200" dirty="0" smtClean="0">
                <a:solidFill>
                  <a:schemeClr val="tx1"/>
                </a:solidFill>
                <a:effectLst/>
                <a:latin typeface="+mn-lt"/>
                <a:ea typeface="+mn-ea"/>
                <a:cs typeface="+mn-cs"/>
              </a:rPr>
              <a:t> and </a:t>
            </a:r>
            <a:r>
              <a:rPr lang="es-ES" sz="1200" kern="1200" dirty="0" err="1" smtClean="0">
                <a:solidFill>
                  <a:schemeClr val="tx1"/>
                </a:solidFill>
                <a:effectLst/>
                <a:latin typeface="+mn-lt"/>
                <a:ea typeface="+mn-ea"/>
                <a:cs typeface="+mn-cs"/>
              </a:rPr>
              <a:t>Recovery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Specialists</a:t>
            </a:r>
            <a:r>
              <a:rPr lang="es-ES"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utilices globos elevadores sin entrenamiento/experiencia. Retirar objetos pesados requiere entrenamiento adecuado y el uso de globos elevadores.</a:t>
            </a:r>
            <a:endParaRPr lang="en-GB" sz="1200" kern="1200" dirty="0" smtClean="0">
              <a:solidFill>
                <a:schemeClr val="tx1"/>
              </a:solidFill>
              <a:effectLst/>
              <a:latin typeface="+mn-lt"/>
              <a:ea typeface="+mn-ea"/>
              <a:cs typeface="+mn-cs"/>
            </a:endParaRPr>
          </a:p>
          <a:p>
            <a:endParaRPr lang="en-US" b="1" dirty="0" smtClean="0">
              <a:ea typeface="Calibri" pitchFamily="34" charset="0"/>
              <a:cs typeface="Times New Roman" pitchFamily="18" charset="0"/>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88FB6105-E8F3-47E6-BF1D-8C05035BFF23}" type="slidenum">
              <a:rPr lang="en-AU"/>
              <a:pPr/>
              <a:t>21</a:t>
            </a:fld>
            <a:endParaRPr lang="en-AU"/>
          </a:p>
        </p:txBody>
      </p:sp>
    </p:spTree>
    <p:extLst>
      <p:ext uri="{BB962C8B-B14F-4D97-AF65-F5344CB8AC3E}">
        <p14:creationId xmlns:p14="http://schemas.microsoft.com/office/powerpoint/2010/main" val="1057373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El equipo correcto te ayudará a que tus inmersiones sean seguras y agradables.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Equipo Obligatorio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Bolsas de malla para recolectar la basura marina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Malla para que el agua quede fuera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Herramienta/cuchillo de buceo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Guantes para proteger las manos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Comprueba que el uso de guantes está permitido en el lugar del escrutinio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Si no dispones de guantes de buceo, los guantes de cocina o jardinería no son idóneos para su utilización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Equipo Recomendado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Tijeras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GPS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Balanzas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Cámara subacuática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Recipiente para objetos cortantes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Pizarra blanca y lápiz </a:t>
            </a:r>
            <a:endParaRPr lang="en-GB" sz="1200" kern="1200" dirty="0" smtClean="0">
              <a:solidFill>
                <a:schemeClr val="tx1"/>
              </a:solidFill>
              <a:effectLst/>
              <a:latin typeface="+mn-lt"/>
              <a:ea typeface="+mn-ea"/>
              <a:cs typeface="+mn-cs"/>
            </a:endParaRPr>
          </a:p>
          <a:p>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24011D65-AB25-4730-86C1-F074AFCE8226}" type="slidenum">
              <a:rPr lang="en-AU"/>
              <a:pPr/>
              <a:t>22</a:t>
            </a:fld>
            <a:endParaRPr lang="en-AU"/>
          </a:p>
        </p:txBody>
      </p:sp>
    </p:spTree>
    <p:extLst>
      <p:ext uri="{BB962C8B-B14F-4D97-AF65-F5344CB8AC3E}">
        <p14:creationId xmlns:p14="http://schemas.microsoft.com/office/powerpoint/2010/main" val="3810609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Es particularmente importante prestar atención a tu flotabilidad e hidrodinámica durante un escrutinio  Dive Against Debris®. Mantén tu equipo y tu cuerpo, sin olvidar tus aletas, alejados del fondo. Y lo que es más importante, permanece consciente de, y corrige si es necesario, la posición de tu cuerpo cuando retires basura y la coloques en tu bolsa de malla.</a:t>
            </a:r>
            <a:endParaRPr lang="en-GB" sz="1200" kern="1200" dirty="0" smtClean="0">
              <a:solidFill>
                <a:schemeClr val="tx1"/>
              </a:solidFill>
              <a:effectLst/>
              <a:latin typeface="+mn-lt"/>
              <a:ea typeface="+mn-ea"/>
              <a:cs typeface="+mn-cs"/>
            </a:endParaRPr>
          </a:p>
          <a:p>
            <a:endParaRPr lang="en-AU"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23</a:t>
            </a:fld>
            <a:endParaRPr lang="en-AU"/>
          </a:p>
        </p:txBody>
      </p:sp>
    </p:spTree>
    <p:extLst>
      <p:ext uri="{BB962C8B-B14F-4D97-AF65-F5344CB8AC3E}">
        <p14:creationId xmlns:p14="http://schemas.microsoft.com/office/powerpoint/2010/main" val="3258674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Ten cuidado con los objetos que puedan causar pinchazos como jeringuillas, botellas rotas y latas de metal.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Antes de retirarlos con cuidado considera la seguridad de todos los participantes.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Utiliza un contenedor sólido con una tapa segura para retirar con seguridad los objetos cortantes o punzantes.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Ten mucho cuidado cuando elijas retirar objetos médicos cortantes – que incluyen jeringuillas, agujas, bisturís, escalpelos y agujas de sutura.</a:t>
            </a:r>
            <a:endParaRPr lang="en-GB" sz="1200" kern="1200" dirty="0" smtClean="0">
              <a:solidFill>
                <a:schemeClr val="tx1"/>
              </a:solidFill>
              <a:effectLst/>
              <a:latin typeface="+mn-lt"/>
              <a:ea typeface="+mn-ea"/>
              <a:cs typeface="+mn-cs"/>
            </a:endParaRPr>
          </a:p>
          <a:p>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a:lstStyle/>
          <a:p>
            <a:fld id="{0FC3FBC6-7C2C-4BDD-880D-6F17E20D71BA}" type="slidenum">
              <a:rPr lang="en-AU"/>
              <a:pPr/>
              <a:t>24</a:t>
            </a:fld>
            <a:endParaRPr lang="en-AU"/>
          </a:p>
        </p:txBody>
      </p:sp>
    </p:spTree>
    <p:extLst>
      <p:ext uri="{BB962C8B-B14F-4D97-AF65-F5344CB8AC3E}">
        <p14:creationId xmlns:p14="http://schemas.microsoft.com/office/powerpoint/2010/main" val="2464658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xfrm>
            <a:off x="686281" y="4343436"/>
            <a:ext cx="5485439" cy="4365344"/>
          </a:xfrm>
        </p:spPr>
        <p:txBody>
          <a:bodyPr wrap="square" numCol="1" anchor="t" anchorCtr="0" compatLnSpc="1">
            <a:prstTxWarp prst="textNoShape">
              <a:avLst/>
            </a:prstTxWarp>
            <a:normAutofit fontScale="85000" lnSpcReduction="20000"/>
          </a:bodyPr>
          <a:lstStyle/>
          <a:p>
            <a:r>
              <a:rPr lang="es-ES" sz="1200" kern="1200" dirty="0" smtClean="0">
                <a:solidFill>
                  <a:schemeClr val="tx1"/>
                </a:solidFill>
                <a:effectLst/>
                <a:latin typeface="+mn-lt"/>
                <a:ea typeface="+mn-ea"/>
                <a:cs typeface="+mn-cs"/>
              </a:rPr>
              <a:t>Tomar fotos no es obligatorio en un escrutinio, pero las fotografías son estupendas para convencer a los no buceadores y a los que toman las decisiones de que la basura marina es un problema real. Tus fotos pueden ilustrar los impactos sobre la vida salvaje y los entornos y ayudan a construir una colección de imágenes que muestren a la gente la magnitud del problema.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Hay dos tipos de fotos a tomar:</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b="1" kern="1200" dirty="0" smtClean="0">
                <a:solidFill>
                  <a:schemeClr val="tx1"/>
                </a:solidFill>
                <a:effectLst/>
                <a:latin typeface="+mn-lt"/>
                <a:ea typeface="+mn-ea"/>
                <a:cs typeface="+mn-cs"/>
              </a:rPr>
              <a:t>Fotos que ayudan a explicar tus datos: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Esas fotos nos ayudan a comprender la basura que has visto. Adjunta este tipo de fotos cuando envíes tus datos. Si fuera posible, proporciona una referencia de la escala como una regla o un </a:t>
            </a:r>
            <a:r>
              <a:rPr lang="es-ES" sz="1200" kern="1200" dirty="0" err="1" smtClean="0">
                <a:solidFill>
                  <a:schemeClr val="tx1"/>
                </a:solidFill>
                <a:effectLst/>
                <a:latin typeface="+mn-lt"/>
                <a:ea typeface="+mn-ea"/>
                <a:cs typeface="+mn-cs"/>
              </a:rPr>
              <a:t>snorkel</a:t>
            </a:r>
            <a:r>
              <a:rPr lang="es-ES" sz="1200" kern="1200" dirty="0" smtClean="0">
                <a:solidFill>
                  <a:schemeClr val="tx1"/>
                </a:solidFill>
                <a:effectLst/>
                <a:latin typeface="+mn-lt"/>
                <a:ea typeface="+mn-ea"/>
                <a:cs typeface="+mn-cs"/>
              </a:rPr>
              <a:t>. Ejemplos de este tipo de fotos son: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Basura marina dañando el entorno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Animales enredados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Objetos que no puedes identificar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Basura marina bajo el agua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Objetos que no puedes retirar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b="1" kern="1200" dirty="0" smtClean="0">
                <a:solidFill>
                  <a:schemeClr val="tx1"/>
                </a:solidFill>
                <a:effectLst/>
                <a:latin typeface="+mn-lt"/>
                <a:ea typeface="+mn-ea"/>
                <a:cs typeface="+mn-cs"/>
              </a:rPr>
              <a:t>Fotos que cuentan tu historia: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Utiliza este tipo de fotos para realzar la publicidad de tus acciones, dar las gracias a los participantes y reclutar voluntarios. Asegúrate de subir estas fotos a tu blog </a:t>
            </a:r>
            <a:r>
              <a:rPr lang="es-ES" sz="1200" kern="1200" dirty="0" err="1" smtClean="0">
                <a:solidFill>
                  <a:schemeClr val="tx1"/>
                </a:solidFill>
                <a:effectLst/>
                <a:latin typeface="+mn-lt"/>
                <a:ea typeface="+mn-ea"/>
                <a:cs typeface="+mn-cs"/>
              </a:rPr>
              <a:t>My</a:t>
            </a:r>
            <a:r>
              <a:rPr lang="es-ES" sz="1200" kern="1200" dirty="0" smtClean="0">
                <a:solidFill>
                  <a:schemeClr val="tx1"/>
                </a:solidFill>
                <a:effectLst/>
                <a:latin typeface="+mn-lt"/>
                <a:ea typeface="+mn-ea"/>
                <a:cs typeface="+mn-cs"/>
              </a:rPr>
              <a:t> Ocean sobre tu escrutinio (ver página 23); compártelas en Facebook® o </a:t>
            </a:r>
            <a:r>
              <a:rPr lang="es-ES" sz="1200" kern="1200" dirty="0" err="1" smtClean="0">
                <a:solidFill>
                  <a:schemeClr val="tx1"/>
                </a:solidFill>
                <a:effectLst/>
                <a:latin typeface="+mn-lt"/>
                <a:ea typeface="+mn-ea"/>
                <a:cs typeface="+mn-cs"/>
              </a:rPr>
              <a:t>ScubaEarth</a:t>
            </a:r>
            <a:r>
              <a:rPr lang="es-ES" sz="1200" kern="1200" dirty="0" smtClean="0">
                <a:solidFill>
                  <a:schemeClr val="tx1"/>
                </a:solidFill>
                <a:effectLst/>
                <a:latin typeface="+mn-lt"/>
                <a:ea typeface="+mn-ea"/>
                <a:cs typeface="+mn-cs"/>
              </a:rPr>
              <a:t>® o utilízalas para ilustrar una historia en tu periódico local.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Fotos de grupo – todos tus compañeros juntos con la basura que habéis retirado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Buceadores en acción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Buceadores contando y registrando basura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Una foto de superficie de toda la basura que habéis retirado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Consejos para tomar fotografías: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emplees mucho tiempo en tomar fotos para evitar alterar el significado de la Duración de tu Escrutinio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Sigue los </a:t>
            </a:r>
            <a:r>
              <a:rPr lang="es-ES" sz="1200" i="1" kern="1200" dirty="0" smtClean="0">
                <a:solidFill>
                  <a:schemeClr val="tx1"/>
                </a:solidFill>
                <a:effectLst/>
                <a:latin typeface="+mn-lt"/>
                <a:ea typeface="+mn-ea"/>
                <a:cs typeface="+mn-cs"/>
              </a:rPr>
              <a:t>10 consejos de</a:t>
            </a:r>
            <a:r>
              <a:rPr lang="es-ES" sz="1200" kern="1200" dirty="0" smtClean="0">
                <a:solidFill>
                  <a:schemeClr val="tx1"/>
                </a:solidFill>
                <a:effectLst/>
                <a:latin typeface="+mn-lt"/>
                <a:ea typeface="+mn-ea"/>
                <a:cs typeface="+mn-cs"/>
              </a:rPr>
              <a:t> AWARE </a:t>
            </a:r>
            <a:r>
              <a:rPr lang="es-ES" sz="1200" i="1" kern="1200" dirty="0" smtClean="0">
                <a:solidFill>
                  <a:schemeClr val="tx1"/>
                </a:solidFill>
                <a:effectLst/>
                <a:latin typeface="+mn-lt"/>
                <a:ea typeface="+mn-ea"/>
                <a:cs typeface="+mn-cs"/>
              </a:rPr>
              <a:t>por los que los Buceadores Protegen el Planeta Océano</a:t>
            </a:r>
            <a:r>
              <a:rPr lang="es-ES" sz="1200" kern="1200" dirty="0" smtClean="0">
                <a:solidFill>
                  <a:schemeClr val="tx1"/>
                </a:solidFill>
                <a:effectLst/>
                <a:latin typeface="+mn-lt"/>
                <a:ea typeface="+mn-ea"/>
                <a:cs typeface="+mn-cs"/>
              </a:rPr>
              <a:t> </a:t>
            </a:r>
            <a:endParaRPr lang="en-US" dirty="0" smtClean="0">
              <a:ea typeface="Calibri" pitchFamily="34" charset="0"/>
              <a:cs typeface="Times New Roman" pitchFamily="18" charset="0"/>
            </a:endParaRPr>
          </a:p>
        </p:txBody>
      </p:sp>
      <p:sp>
        <p:nvSpPr>
          <p:cNvPr id="57348" name="Slide Number Placeholder 3"/>
          <p:cNvSpPr>
            <a:spLocks noGrp="1"/>
          </p:cNvSpPr>
          <p:nvPr>
            <p:ph type="sldNum" sz="quarter" idx="5"/>
          </p:nvPr>
        </p:nvSpPr>
        <p:spPr bwMode="auto">
          <a:noFill/>
          <a:ln>
            <a:miter lim="800000"/>
            <a:headEnd/>
            <a:tailEnd/>
          </a:ln>
        </p:spPr>
        <p:txBody>
          <a:bodyPr/>
          <a:lstStyle/>
          <a:p>
            <a:fld id="{CD8C9B3F-FD47-4A58-B29D-0CD6540DC18E}" type="slidenum">
              <a:rPr lang="en-AU"/>
              <a:pPr/>
              <a:t>25</a:t>
            </a:fld>
            <a:endParaRPr lang="en-AU"/>
          </a:p>
        </p:txBody>
      </p:sp>
    </p:spTree>
    <p:extLst>
      <p:ext uri="{BB962C8B-B14F-4D97-AF65-F5344CB8AC3E}">
        <p14:creationId xmlns:p14="http://schemas.microsoft.com/office/powerpoint/2010/main" val="3299222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xfrm>
            <a:off x="510311" y="4222218"/>
            <a:ext cx="5835778" cy="4065947"/>
          </a:xfrm>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La vida marina pronto crece sobre la basura marina y los animales marinos hacen, a menudo, sus hogares en trozos de basura marina. En estos casos debes decidir si retirar un objeto o dejarlo en su lugar. En ocasiones, vale la pena una perturbación a corto plazo para retirar basura marina potencialmente dañina; otras veces puede ser mejor dejar el objeto en el océano. A continuación, tienes algunos puntos a considerar cuando decidas retirar un objeto de basura marina:</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Si no estás seguro, déjalo donde está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La Seguridad es Tu Principal Consideración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Si no estás convencido de si es seguro retirar un objeto, déjalo donde está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toques o retires armas o munición – marca el lugar e informa a las autoridades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Ten un cuidado escrupuloso, o deja donde estén, objetos que puedan dejar escapar productos químicos que podrían resultar dañinos al entrar en contacto con tu piel o equipo</a:t>
            </a:r>
            <a:endParaRPr lang="en-GB" sz="1200" kern="1200" dirty="0" smtClean="0">
              <a:solidFill>
                <a:schemeClr val="tx1"/>
              </a:solidFill>
              <a:effectLst/>
              <a:latin typeface="+mn-lt"/>
              <a:ea typeface="+mn-ea"/>
              <a:cs typeface="+mn-cs"/>
            </a:endParaRPr>
          </a:p>
          <a:p>
            <a:endParaRPr lang="en-AU"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5E414AAF-6B2B-4738-B552-536F36324326}" type="slidenum">
              <a:rPr lang="en-AU"/>
              <a:pPr/>
              <a:t>26</a:t>
            </a:fld>
            <a:endParaRPr lang="en-AU"/>
          </a:p>
        </p:txBody>
      </p:sp>
    </p:spTree>
    <p:extLst>
      <p:ext uri="{BB962C8B-B14F-4D97-AF65-F5344CB8AC3E}">
        <p14:creationId xmlns:p14="http://schemas.microsoft.com/office/powerpoint/2010/main" val="343770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xfrm>
            <a:off x="510311" y="4222218"/>
            <a:ext cx="5835778" cy="4416460"/>
          </a:xfrm>
          <a:noFill/>
        </p:spPr>
        <p:txBody>
          <a:bodyPr wrap="square" numCol="1" anchor="t" anchorCtr="0" compatLnSpc="1">
            <a:prstTxWarp prst="textNoShape">
              <a:avLst/>
            </a:prstTxWarp>
            <a:normAutofit fontScale="92500" lnSpcReduction="10000"/>
          </a:bodyPr>
          <a:lstStyle/>
          <a:p>
            <a:r>
              <a:rPr lang="es-ES" sz="1200" b="1" kern="1200" dirty="0" smtClean="0">
                <a:solidFill>
                  <a:schemeClr val="tx1"/>
                </a:solidFill>
                <a:effectLst/>
                <a:latin typeface="+mn-lt"/>
                <a:ea typeface="+mn-ea"/>
                <a:cs typeface="+mn-cs"/>
              </a:rPr>
              <a:t>Material de Construcción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Objetos como botellas de vidrio y latas metálicas no causan demasiado daño al entorno, por tanto, déjalos donde estén si al retirarlos causaras una perturbación de la vida marina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Considera retirar objetos no naturales que pudieran herir a los animales marinos al romperse en trozos pequeños, incluso si al hacerlo causaras una perturbación a corto plazo. En estos casos utiliza tu sentido común en cuanto a qué acción causará el menor daño. Los objetos de esta categoría incluyen los plásticos rígidos, las trampas de pesca y el material de embalaje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Si hubiera huevos adheridos a los objetos de basura marina, marca la localización y regresa para retirarlos una vez que los huevos hayan eclosionado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Contenido de los Objetos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Si un objeto contiene productos químicos que pudieran producir fugas y causar daños, debe ser retirado si es seguro hacerlo:</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Los ejemplos incluyen automóviles, baterías de camión y embarcaciones; aceites, contenedores de combustible y productos químicos; botes de pintura; filtros de combustible y equipos electrónicos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Si no es seguro retirar un objeto potencialmente peligroso, podrías marcar su situación e informar de ello</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Redes de Pesca, Hilos de Pesca y Cabos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Retirar redes de pesca, hilos de pesca y cabos puede resultar peligroso</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No intentes retirar esos objetos excepto si estás convencido de que es seguro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Retirar esos objetos puede ser difícil, en especial si están enredados alrededor de corales o si hay corales creciendo sobre ellos</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El mejor método podría ser retirar selectivamente partes accesibles y dejar las secciones que han crecido demasiado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Las tijeras fuertes y afiladas cortan los hilos de pesca y las redes ligeras con menos alteración que un cuchillo de buceo ya que no requieren de un movimiento de sierra </a:t>
            </a:r>
            <a:endParaRPr lang="en-GB" sz="1200" kern="1200" dirty="0">
              <a:solidFill>
                <a:schemeClr val="tx1"/>
              </a:solidFill>
              <a:effectLst/>
              <a:latin typeface="+mn-lt"/>
              <a:ea typeface="+mn-ea"/>
              <a:cs typeface="+mn-cs"/>
            </a:endParaRPr>
          </a:p>
        </p:txBody>
      </p:sp>
      <p:sp>
        <p:nvSpPr>
          <p:cNvPr id="61444" name="Slide Number Placeholder 3"/>
          <p:cNvSpPr>
            <a:spLocks noGrp="1"/>
          </p:cNvSpPr>
          <p:nvPr>
            <p:ph type="sldNum" sz="quarter" idx="5"/>
          </p:nvPr>
        </p:nvSpPr>
        <p:spPr bwMode="auto">
          <a:noFill/>
          <a:ln>
            <a:miter lim="800000"/>
            <a:headEnd/>
            <a:tailEnd/>
          </a:ln>
        </p:spPr>
        <p:txBody>
          <a:bodyPr/>
          <a:lstStyle/>
          <a:p>
            <a:fld id="{EB26BA7D-D902-46FC-85D3-32721FCB6815}" type="slidenum">
              <a:rPr lang="en-AU"/>
              <a:pPr/>
              <a:t>27</a:t>
            </a:fld>
            <a:endParaRPr lang="en-AU"/>
          </a:p>
        </p:txBody>
      </p:sp>
    </p:spTree>
    <p:extLst>
      <p:ext uri="{BB962C8B-B14F-4D97-AF65-F5344CB8AC3E}">
        <p14:creationId xmlns:p14="http://schemas.microsoft.com/office/powerpoint/2010/main" val="3040736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63492" name="Slide Number Placeholder 3"/>
          <p:cNvSpPr>
            <a:spLocks noGrp="1"/>
          </p:cNvSpPr>
          <p:nvPr>
            <p:ph type="sldNum" sz="quarter" idx="5"/>
          </p:nvPr>
        </p:nvSpPr>
        <p:spPr bwMode="auto">
          <a:noFill/>
          <a:ln>
            <a:miter lim="800000"/>
            <a:headEnd/>
            <a:tailEnd/>
          </a:ln>
        </p:spPr>
        <p:txBody>
          <a:bodyPr/>
          <a:lstStyle/>
          <a:p>
            <a:fld id="{B6C9A75A-FB42-4AB5-A255-5DFD8EA3382E}" type="slidenum">
              <a:rPr lang="en-AU"/>
              <a:pPr/>
              <a:t>28</a:t>
            </a:fld>
            <a:endParaRPr lang="en-AU"/>
          </a:p>
        </p:txBody>
      </p:sp>
    </p:spTree>
    <p:extLst>
      <p:ext uri="{BB962C8B-B14F-4D97-AF65-F5344CB8AC3E}">
        <p14:creationId xmlns:p14="http://schemas.microsoft.com/office/powerpoint/2010/main" val="2531642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3, examinamos cómo informar de tus datos.</a:t>
            </a:r>
            <a:endParaRPr lang="en-GB" sz="1200" kern="1200" dirty="0">
              <a:solidFill>
                <a:schemeClr val="tx1"/>
              </a:solidFill>
              <a:effectLst/>
              <a:latin typeface="+mn-lt"/>
              <a:ea typeface="+mn-ea"/>
              <a:cs typeface="+mn-cs"/>
            </a:endParaRPr>
          </a:p>
        </p:txBody>
      </p:sp>
      <p:sp>
        <p:nvSpPr>
          <p:cNvPr id="65540" name="Slide Number Placeholder 3"/>
          <p:cNvSpPr>
            <a:spLocks noGrp="1"/>
          </p:cNvSpPr>
          <p:nvPr>
            <p:ph type="sldNum" sz="quarter" idx="5"/>
          </p:nvPr>
        </p:nvSpPr>
        <p:spPr bwMode="auto">
          <a:noFill/>
          <a:ln>
            <a:miter lim="800000"/>
            <a:headEnd/>
            <a:tailEnd/>
          </a:ln>
        </p:spPr>
        <p:txBody>
          <a:bodyPr/>
          <a:lstStyle/>
          <a:p>
            <a:fld id="{65F1EF8C-8521-4BB0-880D-C184B5F715FD}" type="slidenum">
              <a:rPr lang="en-AU"/>
              <a:pPr/>
              <a:t>29</a:t>
            </a:fld>
            <a:endParaRPr lang="en-AU"/>
          </a:p>
        </p:txBody>
      </p:sp>
    </p:spTree>
    <p:extLst>
      <p:ext uri="{BB962C8B-B14F-4D97-AF65-F5344CB8AC3E}">
        <p14:creationId xmlns:p14="http://schemas.microsoft.com/office/powerpoint/2010/main" val="242007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2, aprendemos cómo planificar y completar un escrutinio Dive Against Debris®.</a:t>
            </a:r>
            <a:endParaRPr lang="en-GB" sz="1200" kern="1200" dirty="0" smtClean="0">
              <a:solidFill>
                <a:schemeClr val="tx1"/>
              </a:solidFill>
              <a:effectLst/>
              <a:latin typeface="+mn-lt"/>
              <a:ea typeface="+mn-ea"/>
              <a:cs typeface="+mn-cs"/>
            </a:endParaRPr>
          </a:p>
          <a:p>
            <a:endParaRPr lang="en-US" dirty="0" smtClean="0"/>
          </a:p>
        </p:txBody>
      </p:sp>
    </p:spTree>
    <p:extLst>
      <p:ext uri="{BB962C8B-B14F-4D97-AF65-F5344CB8AC3E}">
        <p14:creationId xmlns:p14="http://schemas.microsoft.com/office/powerpoint/2010/main" val="40644102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NOTA PARA EL PRESENTADOR:</a:t>
            </a:r>
            <a:r>
              <a:rPr lang="es-ES" sz="1200" kern="1200" dirty="0" smtClean="0">
                <a:solidFill>
                  <a:schemeClr val="tx1"/>
                </a:solidFill>
                <a:effectLst/>
                <a:latin typeface="+mn-lt"/>
                <a:ea typeface="+mn-ea"/>
                <a:cs typeface="+mn-cs"/>
              </a:rPr>
              <a:t> Entrega a los participantes una copia de la Tarjeta de Datos </a:t>
            </a:r>
            <a:r>
              <a:rPr lang="es-ES" sz="1200" b="1" kern="1200" dirty="0" smtClean="0">
                <a:solidFill>
                  <a:schemeClr val="tx1"/>
                </a:solidFill>
                <a:effectLst/>
                <a:latin typeface="+mn-lt"/>
                <a:ea typeface="+mn-ea"/>
                <a:cs typeface="+mn-cs"/>
              </a:rPr>
              <a:t>Dive Against Debris® </a:t>
            </a:r>
            <a:r>
              <a:rPr lang="es-ES" sz="1200" kern="1200" dirty="0" smtClean="0">
                <a:solidFill>
                  <a:schemeClr val="tx1"/>
                </a:solidFill>
                <a:effectLst/>
                <a:latin typeface="+mn-lt"/>
                <a:ea typeface="+mn-ea"/>
                <a:cs typeface="+mn-cs"/>
              </a:rPr>
              <a:t>para ayudarles a seguir esta sección.</a:t>
            </a:r>
            <a:endParaRPr lang="en-GB" sz="1200" kern="1200" dirty="0">
              <a:solidFill>
                <a:schemeClr val="tx1"/>
              </a:solidFill>
              <a:effectLst/>
              <a:latin typeface="+mn-lt"/>
              <a:ea typeface="+mn-ea"/>
              <a:cs typeface="+mn-cs"/>
            </a:endParaRPr>
          </a:p>
        </p:txBody>
      </p:sp>
      <p:sp>
        <p:nvSpPr>
          <p:cNvPr id="67588" name="Slide Number Placeholder 3"/>
          <p:cNvSpPr>
            <a:spLocks noGrp="1"/>
          </p:cNvSpPr>
          <p:nvPr>
            <p:ph type="sldNum" sz="quarter" idx="5"/>
          </p:nvPr>
        </p:nvSpPr>
        <p:spPr bwMode="auto">
          <a:noFill/>
          <a:ln>
            <a:miter lim="800000"/>
            <a:headEnd/>
            <a:tailEnd/>
          </a:ln>
        </p:spPr>
        <p:txBody>
          <a:bodyPr/>
          <a:lstStyle/>
          <a:p>
            <a:fld id="{437C5AF8-9032-42CA-A1EB-2C1EECF446B8}" type="slidenum">
              <a:rPr lang="en-AU"/>
              <a:pPr/>
              <a:t>30</a:t>
            </a:fld>
            <a:endParaRPr lang="en-AU"/>
          </a:p>
        </p:txBody>
      </p:sp>
    </p:spTree>
    <p:extLst>
      <p:ext uri="{BB962C8B-B14F-4D97-AF65-F5344CB8AC3E}">
        <p14:creationId xmlns:p14="http://schemas.microsoft.com/office/powerpoint/2010/main" val="3544813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6281" y="4343436"/>
            <a:ext cx="5485439" cy="4295241"/>
          </a:xfrm>
        </p:spPr>
        <p:txBody>
          <a:bodyPr/>
          <a:lstStyle/>
          <a:p>
            <a:r>
              <a:rPr lang="es-ES" sz="1200" kern="1200" dirty="0" smtClean="0">
                <a:solidFill>
                  <a:schemeClr val="tx1"/>
                </a:solidFill>
                <a:effectLst/>
                <a:latin typeface="+mn-lt"/>
                <a:ea typeface="+mn-ea"/>
                <a:cs typeface="+mn-cs"/>
              </a:rPr>
              <a:t>Pesa toda tu basura marina mientras todavía está en la bolsa de malla . Si el peso de las bolsas de malla es significativo, pésalas una vez vacías y réstalo del peso del total para averiguar el peso real de la basura.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Las básculas de pesca o de cocina funcionan bien para pesar la basura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Puedes estimar el peso si no dispones de básculas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Registra el peso en kilogramos o libras </a:t>
            </a:r>
            <a:endParaRPr lang="en-GB" dirty="0"/>
          </a:p>
        </p:txBody>
      </p:sp>
      <p:sp>
        <p:nvSpPr>
          <p:cNvPr id="69636" name="Slide Number Placeholder 3"/>
          <p:cNvSpPr>
            <a:spLocks noGrp="1"/>
          </p:cNvSpPr>
          <p:nvPr>
            <p:ph type="sldNum" sz="quarter" idx="5"/>
          </p:nvPr>
        </p:nvSpPr>
        <p:spPr bwMode="auto">
          <a:noFill/>
          <a:ln>
            <a:miter lim="800000"/>
            <a:headEnd/>
            <a:tailEnd/>
          </a:ln>
        </p:spPr>
        <p:txBody>
          <a:bodyPr/>
          <a:lstStyle/>
          <a:p>
            <a:fld id="{CA4B2B32-5BF7-4744-894B-7C88D940AAE1}" type="slidenum">
              <a:rPr lang="en-AU"/>
              <a:pPr/>
              <a:t>31</a:t>
            </a:fld>
            <a:endParaRPr lang="en-AU"/>
          </a:p>
        </p:txBody>
      </p:sp>
    </p:spTree>
    <p:extLst>
      <p:ext uri="{BB962C8B-B14F-4D97-AF65-F5344CB8AC3E}">
        <p14:creationId xmlns:p14="http://schemas.microsoft.com/office/powerpoint/2010/main" val="34643869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Para que sea fácil localizar los objetos de la basura en la Tarjeta de Datos Dive Against Debris®, han sido agrupados por materiales de construcción. Vacía tus bolsas de malla y distribuye la basura en montones según las nueve categorías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Plástico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Vidrio y Cerámica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Metal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Goma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Madera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Textil</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Papel/Cartón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Materiales Mezclados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Otros objetos de la basura. Será cualquier objeto que no se pueda clasificar en otra categoría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Distribuye tu basura apartada del viento para evitar que caiga de nuevo al agua. Vaciar las bolsas de malla sobre una lona ayudará a mantener juntos los objetos de la basura.</a:t>
            </a:r>
            <a:endParaRPr lang="en-GB" sz="1200" kern="1200" dirty="0" smtClean="0">
              <a:solidFill>
                <a:schemeClr val="tx1"/>
              </a:solidFill>
              <a:effectLst/>
              <a:latin typeface="+mn-lt"/>
              <a:ea typeface="+mn-ea"/>
              <a:cs typeface="+mn-cs"/>
            </a:endParaRPr>
          </a:p>
          <a:p>
            <a:endParaRPr lang="en-AU"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5EA12E64-41DB-41CD-9E01-88E5272215E7}" type="slidenum">
              <a:rPr lang="en-AU"/>
              <a:pPr/>
              <a:t>32</a:t>
            </a:fld>
            <a:endParaRPr lang="en-AU"/>
          </a:p>
        </p:txBody>
      </p:sp>
    </p:spTree>
    <p:extLst>
      <p:ext uri="{BB962C8B-B14F-4D97-AF65-F5344CB8AC3E}">
        <p14:creationId xmlns:p14="http://schemas.microsoft.com/office/powerpoint/2010/main" val="2099849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Trabaja con cada montón para registrar en la Tarjeta de Datos Dive Against Debris cada objeto hallado. Utiliza la Guía de Identificación de Basura Marina para que te ayude a identificar correctamente los objetos de la basura.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Cada objeto de la basura cuenta como uno, independientemente de su tamaño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Busca los objetos de la basura según las categorías de materiales de construcción, por ejemplo:</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Si encuentras un tenedor de plástico busca en la categoría de Materiales Plásticos</a:t>
            </a:r>
            <a:r>
              <a:rPr lang="es-E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para encontrar vasos, bandejas, tenedores, cuchillos, cucharas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Marca esta casilla como I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Si encuentras un segundo tenedor de plástico u otro objeto de esta categoría, marca esta casilla como II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Continúa utilizando un sistema de recuento que te funcione, por ejemplo: </a:t>
            </a:r>
            <a:r>
              <a:rPr lang="es-ES" sz="1200" strike="sngStrike" kern="1200" dirty="0" err="1" smtClean="0">
                <a:solidFill>
                  <a:schemeClr val="tx1"/>
                </a:solidFill>
                <a:effectLst/>
                <a:latin typeface="+mn-lt"/>
                <a:ea typeface="+mn-ea"/>
                <a:cs typeface="+mn-cs"/>
              </a:rPr>
              <a:t>IIII</a:t>
            </a:r>
            <a:r>
              <a:rPr lang="es-ES" sz="1200" strike="sngStrike" kern="1200" dirty="0" smtClean="0">
                <a:solidFill>
                  <a:schemeClr val="tx1"/>
                </a:solidFill>
                <a:effectLst/>
                <a:latin typeface="+mn-lt"/>
                <a:ea typeface="+mn-ea"/>
                <a:cs typeface="+mn-cs"/>
              </a:rPr>
              <a:t> </a:t>
            </a:r>
            <a:r>
              <a:rPr lang="es-ES" sz="1200" strike="sngStrike" kern="1200" dirty="0" err="1" smtClean="0">
                <a:solidFill>
                  <a:schemeClr val="tx1"/>
                </a:solidFill>
                <a:effectLst/>
                <a:latin typeface="+mn-lt"/>
                <a:ea typeface="+mn-ea"/>
                <a:cs typeface="+mn-cs"/>
              </a:rPr>
              <a:t>IIII</a:t>
            </a:r>
            <a:r>
              <a:rPr lang="es-ES" sz="1200" kern="1200" dirty="0" smtClean="0">
                <a:solidFill>
                  <a:schemeClr val="tx1"/>
                </a:solidFill>
                <a:effectLst/>
                <a:latin typeface="+mn-lt"/>
                <a:ea typeface="+mn-ea"/>
                <a:cs typeface="+mn-cs"/>
              </a:rPr>
              <a:t> II = 12</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Los objetos de basura marina heterogéneos deben contarse como fragmentos - consulta el último material de cada categoría en la Tarjeta de Datos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contar muchos pequeños fragmentos (2.5 cm/1 </a:t>
            </a:r>
            <a:r>
              <a:rPr lang="es-ES" sz="1200" kern="1200" dirty="0" err="1" smtClean="0">
                <a:solidFill>
                  <a:schemeClr val="tx1"/>
                </a:solidFill>
                <a:effectLst/>
                <a:latin typeface="+mn-lt"/>
                <a:ea typeface="+mn-ea"/>
                <a:cs typeface="+mn-cs"/>
              </a:rPr>
              <a:t>pulg</a:t>
            </a:r>
            <a:r>
              <a:rPr lang="es-ES" sz="1200" kern="1200" dirty="0" smtClean="0">
                <a:solidFill>
                  <a:schemeClr val="tx1"/>
                </a:solidFill>
                <a:effectLst/>
                <a:latin typeface="+mn-lt"/>
                <a:ea typeface="+mn-ea"/>
                <a:cs typeface="+mn-cs"/>
              </a:rPr>
              <a:t>. o menores) consulta la casilla Demasiado Pequeño para Contar en la siguiente diapositiva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Combina los hallazgos de todos los buceadores de la misma inmersión de escrutinio en una Tarjeta de Datos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Una pareja de compañeros de tu inmersión de escrutinio o diez parejas de compañeros - registra todos los objetos de la basura en una Tarjeta de Datos </a:t>
            </a:r>
            <a:endParaRPr lang="en-GB" sz="1200" kern="1200" dirty="0">
              <a:solidFill>
                <a:schemeClr val="tx1"/>
              </a:solidFill>
              <a:effectLst/>
              <a:latin typeface="+mn-lt"/>
              <a:ea typeface="+mn-ea"/>
              <a:cs typeface="+mn-cs"/>
            </a:endParaRPr>
          </a:p>
        </p:txBody>
      </p:sp>
      <p:sp>
        <p:nvSpPr>
          <p:cNvPr id="73732" name="Slide Number Placeholder 3"/>
          <p:cNvSpPr>
            <a:spLocks noGrp="1"/>
          </p:cNvSpPr>
          <p:nvPr>
            <p:ph type="sldNum" sz="quarter" idx="5"/>
          </p:nvPr>
        </p:nvSpPr>
        <p:spPr bwMode="auto">
          <a:noFill/>
          <a:ln>
            <a:miter lim="800000"/>
            <a:headEnd/>
            <a:tailEnd/>
          </a:ln>
        </p:spPr>
        <p:txBody>
          <a:bodyPr/>
          <a:lstStyle/>
          <a:p>
            <a:fld id="{8B9D6905-4CA2-4A05-B76F-1C208395F149}" type="slidenum">
              <a:rPr lang="en-AU"/>
              <a:pPr/>
              <a:t>33</a:t>
            </a:fld>
            <a:endParaRPr lang="en-AU"/>
          </a:p>
        </p:txBody>
      </p:sp>
    </p:spTree>
    <p:extLst>
      <p:ext uri="{BB962C8B-B14F-4D97-AF65-F5344CB8AC3E}">
        <p14:creationId xmlns:p14="http://schemas.microsoft.com/office/powerpoint/2010/main" val="4052840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A veces puedes retirar un gran número de trozos similares de basura, por ejemplo, un montón de bolitas de plástico arrojadas al océano o un objeto de plástico rígido que se ha desintegrado en muchos pequeños fragmentos. En estos casos, puede haber demasiados trozos para contar, entonces, ¿cómo registras estos hallazgos?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método para muchos trozos pequeños (en su mayoría menores de 2.5 cm/1 </a:t>
            </a:r>
            <a:r>
              <a:rPr lang="es-ES" sz="1200" kern="1200" dirty="0" err="1" smtClean="0">
                <a:solidFill>
                  <a:schemeClr val="tx1"/>
                </a:solidFill>
                <a:effectLst/>
                <a:latin typeface="+mn-lt"/>
                <a:ea typeface="+mn-ea"/>
                <a:cs typeface="+mn-cs"/>
              </a:rPr>
              <a:t>pulg</a:t>
            </a:r>
            <a:r>
              <a:rPr lang="es-ES" sz="1200" kern="1200" dirty="0" smtClean="0">
                <a:solidFill>
                  <a:schemeClr val="tx1"/>
                </a:solidFill>
                <a:effectLst/>
                <a:latin typeface="+mn-lt"/>
                <a:ea typeface="+mn-ea"/>
                <a:cs typeface="+mn-cs"/>
              </a:rPr>
              <a:t>.) es colocarlos en una lona apartados del viento y distribuirlos en montones de aproximadamente la misma medida. Luego cuenta el número de fragmentos de uno de los montones y multiplícalo por el número de montones para obtener el total. Registra estos pequeños trozos como “fragmentos” según el material de construcción correspondiente. </a:t>
            </a:r>
            <a:endParaRPr lang="en-GB" sz="1200" kern="1200" dirty="0">
              <a:solidFill>
                <a:schemeClr val="tx1"/>
              </a:solidFill>
              <a:effectLst/>
              <a:latin typeface="+mn-lt"/>
              <a:ea typeface="+mn-ea"/>
              <a:cs typeface="+mn-cs"/>
            </a:endParaRPr>
          </a:p>
        </p:txBody>
      </p:sp>
      <p:sp>
        <p:nvSpPr>
          <p:cNvPr id="75780" name="Slide Number Placeholder 3"/>
          <p:cNvSpPr>
            <a:spLocks noGrp="1"/>
          </p:cNvSpPr>
          <p:nvPr>
            <p:ph type="sldNum" sz="quarter" idx="5"/>
          </p:nvPr>
        </p:nvSpPr>
        <p:spPr bwMode="auto">
          <a:noFill/>
          <a:ln>
            <a:miter lim="800000"/>
            <a:headEnd/>
            <a:tailEnd/>
          </a:ln>
        </p:spPr>
        <p:txBody>
          <a:bodyPr/>
          <a:lstStyle/>
          <a:p>
            <a:fld id="{80A13FBB-989F-46F7-8DA7-3E66379270CC}" type="slidenum">
              <a:rPr lang="en-AU"/>
              <a:pPr/>
              <a:t>34</a:t>
            </a:fld>
            <a:endParaRPr lang="en-AU"/>
          </a:p>
        </p:txBody>
      </p:sp>
    </p:spTree>
    <p:extLst>
      <p:ext uri="{BB962C8B-B14F-4D97-AF65-F5344CB8AC3E}">
        <p14:creationId xmlns:p14="http://schemas.microsoft.com/office/powerpoint/2010/main" val="4024361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xfrm>
            <a:off x="686281" y="4343436"/>
            <a:ext cx="5485439" cy="4505549"/>
          </a:xfrm>
        </p:spPr>
        <p:txBody>
          <a:bodyPr wrap="square" numCol="1" anchor="t" anchorCtr="0" compatLnSpc="1">
            <a:prstTxWarp prst="textNoShape">
              <a:avLst/>
            </a:prstTxWarp>
            <a:normAutofit fontScale="77500" lnSpcReduction="20000"/>
          </a:bodyPr>
          <a:lstStyle/>
          <a:p>
            <a:r>
              <a:rPr lang="es-ES" sz="1200" kern="1200" dirty="0" smtClean="0">
                <a:solidFill>
                  <a:schemeClr val="tx1"/>
                </a:solidFill>
                <a:effectLst/>
                <a:latin typeface="+mn-lt"/>
                <a:ea typeface="+mn-ea"/>
                <a:cs typeface="+mn-cs"/>
              </a:rPr>
              <a:t>Completa el resto de la Tarjeta de Datos para registrar información importante acerca de tu escrutinio.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Localización del Sitio del Escrutinio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Información para ayudarnos a verificar que el sitio de tu escrutinio está posicionado con exactitud en el mapa: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Nombre de la carretera más cercana (si procede)</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Ciudad/Población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Estado/Provincia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País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Coordenadas GPS del Sitio del Escrutinio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información precisa del GPS es esencial para informar de tus datos. Colocan tus datos en un contexto geográfico y ayuda a asegurar que tu escrutinio se muestra correctamente en el Mapa Project AWARE’s Dive Against Debris®.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Puedes informar de las Coordenadas GPS de tu Sitio del Escrutinio sin necesidad de una unidad GPS utilizando el mapa de apuntar y cliquear que se encuentra en el Formulario de Remisión de Datos online  Dive Against Debris®: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Arrastra el mapa para encontrar tu país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Haz zoom en tu localidad</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Localiza tu sitio del </a:t>
            </a:r>
            <a:r>
              <a:rPr lang="es-ES" sz="1200" u="sng" kern="1200" dirty="0" smtClean="0">
                <a:solidFill>
                  <a:schemeClr val="tx1"/>
                </a:solidFill>
                <a:effectLst/>
                <a:latin typeface="+mn-lt"/>
                <a:ea typeface="+mn-ea"/>
                <a:cs typeface="+mn-cs"/>
              </a:rPr>
              <a:t>escrutinio</a:t>
            </a:r>
            <a:r>
              <a:rPr lang="es-ES" sz="1200" kern="1200" dirty="0" smtClean="0">
                <a:solidFill>
                  <a:schemeClr val="tx1"/>
                </a:solidFill>
                <a:effectLst/>
                <a:latin typeface="+mn-lt"/>
                <a:ea typeface="+mn-ea"/>
                <a:cs typeface="+mn-cs"/>
              </a:rPr>
              <a:t> (inmersión) y haz clic en el mapa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Tus Coordenadas GPS del Sitio del Escrutinio quedarán registradas automáticamente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Funciona mejor para los Sitios de Escrutinio con referencias adyacentes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Para utilizar una unidad GPS, si por ejemplo tu Sitio del Escrutinio no está lo suficientemente cerca de tierra para localizarlo con precisión utilizando el mapa de apuntar y cliquear, toma nota de lo siguiente:</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Ajusta tu unidad GPS para: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Datos de Mapa WGS84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Toma las lecturas en grados decimales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Inmersiones desde barco: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Toma la lectura de tu GPS mientras el barco esté amarrado o flotando directamente sobre el Sitio del Escrutinio (ten cuidado con los buceadores en el agua)</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Inmersiones desde la orilla:</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Toma la lectura permaneciendo en la línea costera lo más cerca posible del Sitio del Escrutinio</a:t>
            </a:r>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E4F70972-8F0B-4767-8982-BDEC84B81FEB}" type="slidenum">
              <a:rPr lang="en-AU"/>
              <a:pPr/>
              <a:t>35</a:t>
            </a:fld>
            <a:endParaRPr lang="en-AU"/>
          </a:p>
        </p:txBody>
      </p:sp>
    </p:spTree>
    <p:extLst>
      <p:ext uri="{BB962C8B-B14F-4D97-AF65-F5344CB8AC3E}">
        <p14:creationId xmlns:p14="http://schemas.microsoft.com/office/powerpoint/2010/main" val="36309283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Presta atención a registrar adecuadamente la Duración del Escrutinio ya que los apuntes incorrectos devaluarán tus resultados.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Duración del Escrutinio es el tiempo medio utilizado por todos los equipos de compañeros mientras están bajo el agua retirando basura marina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Registra la Duración del Escrutinio en minutos por ej.: 45 minutos, 115 minutos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incluyas el tiempo de natación por la superficie ni el de los descensos/ascensos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incluyas el tiempo de los participantes que no buceen o el de distribuir y registrar la basura </a:t>
            </a:r>
            <a:endParaRPr lang="en-GB" sz="1200" kern="1200" dirty="0">
              <a:solidFill>
                <a:schemeClr val="tx1"/>
              </a:solidFill>
              <a:effectLst/>
              <a:latin typeface="+mn-lt"/>
              <a:ea typeface="+mn-ea"/>
              <a:cs typeface="+mn-cs"/>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AE89884A-E676-45F3-99E6-9B1E7670C2FA}" type="slidenum">
              <a:rPr lang="en-AU"/>
              <a:pPr/>
              <a:t>36</a:t>
            </a:fld>
            <a:endParaRPr lang="en-AU"/>
          </a:p>
        </p:txBody>
      </p:sp>
    </p:spTree>
    <p:extLst>
      <p:ext uri="{BB962C8B-B14F-4D97-AF65-F5344CB8AC3E}">
        <p14:creationId xmlns:p14="http://schemas.microsoft.com/office/powerpoint/2010/main" val="35717075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xfrm>
            <a:off x="686281" y="4343436"/>
            <a:ext cx="5485439" cy="4225139"/>
          </a:xfrm>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Cálculo de la Duración del Escrutinio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Ejemplo 1.</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Tú y tu compañero trabajáis juntos para retirar basura subacuática durante 43 minutos. No hay otros buceadores en tu escrutinio.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Duración del Escrutinio = 43 minutos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Ejemplo 2.</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Tres equipos de compañeros con dos buceadores en el Equipo A y el Equipo B y tres buceadores en el Equipo C retiran basura marina bajo el agua durante los tiempos siguientes: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Equipo de Compañeros A: 	42 minutos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Equipo de Compañeros B: 	48 minutos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Equipo de Compañeros C: 	51 minutos</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Tiempo combinado del escrutinio = 141 minutos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141 minutos de tiempo combinado del escrutinio / 3 equipos de compañeros= 47 minutos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Duración del Escrutinio = 47 minutos</a:t>
            </a:r>
            <a:endParaRPr lang="en-GB" sz="1200" kern="1200" dirty="0">
              <a:solidFill>
                <a:schemeClr val="tx1"/>
              </a:solidFill>
              <a:effectLst/>
              <a:latin typeface="+mn-lt"/>
              <a:ea typeface="+mn-ea"/>
              <a:cs typeface="+mn-cs"/>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1BE543B0-9320-4406-92CF-DE6F13FF5E1B}" type="slidenum">
              <a:rPr lang="en-AU"/>
              <a:pPr/>
              <a:t>37</a:t>
            </a:fld>
            <a:endParaRPr lang="en-AU"/>
          </a:p>
        </p:txBody>
      </p:sp>
    </p:spTree>
    <p:extLst>
      <p:ext uri="{BB962C8B-B14F-4D97-AF65-F5344CB8AC3E}">
        <p14:creationId xmlns:p14="http://schemas.microsoft.com/office/powerpoint/2010/main" val="3360343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Número de Participantes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Sólo cuenta a los buceadores que recojan basura bajo el agua.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Cuenta a los buceadores individuales, no a los equipos de compañeros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incluyas sólo a los participantes en la superficie, por ejemplo, un buceador de seguridad o amigos que realizan una limpieza de la playa mientras estás buceando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Condiciones del Oleaje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Informa de las condiciones del oleaje como se muestra a continuación:</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effectLst/>
                <a:latin typeface="+mn-lt"/>
                <a:ea typeface="+mn-ea"/>
                <a:cs typeface="+mn-cs"/>
              </a:rPr>
              <a:t>Calmado (de plano a ondulado) </a:t>
            </a:r>
            <a:r>
              <a:rPr lang="pt-BR" sz="1200" kern="1200" dirty="0" err="1" smtClean="0">
                <a:solidFill>
                  <a:schemeClr val="tx1"/>
                </a:solidFill>
                <a:effectLst/>
                <a:latin typeface="+mn-lt"/>
                <a:ea typeface="+mn-ea"/>
                <a:cs typeface="+mn-cs"/>
              </a:rPr>
              <a:t>olas</a:t>
            </a:r>
            <a:r>
              <a:rPr lang="pt-BR" sz="1200" kern="1200" dirty="0" smtClean="0">
                <a:solidFill>
                  <a:schemeClr val="tx1"/>
                </a:solidFill>
                <a:effectLst/>
                <a:latin typeface="+mn-lt"/>
                <a:ea typeface="+mn-ea"/>
                <a:cs typeface="+mn-cs"/>
              </a:rPr>
              <a:t> de 0–0,1 metros/0-4 </a:t>
            </a:r>
            <a:r>
              <a:rPr lang="pt-BR" sz="1200" kern="1200" dirty="0" err="1" smtClean="0">
                <a:solidFill>
                  <a:schemeClr val="tx1"/>
                </a:solidFill>
                <a:effectLst/>
                <a:latin typeface="+mn-lt"/>
                <a:ea typeface="+mn-ea"/>
                <a:cs typeface="+mn-cs"/>
              </a:rPr>
              <a:t>pulgadas</a:t>
            </a:r>
            <a:r>
              <a:rPr lang="pt-BR" sz="1200" kern="1200" dirty="0" smtClean="0">
                <a:solidFill>
                  <a:schemeClr val="tx1"/>
                </a:solidFill>
                <a:effectLst/>
                <a:latin typeface="+mn-lt"/>
                <a:ea typeface="+mn-ea"/>
                <a:cs typeface="+mn-cs"/>
              </a:rPr>
              <a:t> de altura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pt-BR" sz="1200" kern="1200" dirty="0" smtClean="0">
                <a:solidFill>
                  <a:schemeClr val="tx1"/>
                </a:solidFill>
                <a:effectLst/>
                <a:latin typeface="+mn-lt"/>
                <a:ea typeface="+mn-ea"/>
                <a:cs typeface="+mn-cs"/>
              </a:rPr>
              <a:t>Suave (ondulado) </a:t>
            </a:r>
            <a:r>
              <a:rPr lang="pt-BR" sz="1200" kern="1200" dirty="0" err="1" smtClean="0">
                <a:solidFill>
                  <a:schemeClr val="tx1"/>
                </a:solidFill>
                <a:effectLst/>
                <a:latin typeface="+mn-lt"/>
                <a:ea typeface="+mn-ea"/>
                <a:cs typeface="+mn-cs"/>
              </a:rPr>
              <a:t>olas</a:t>
            </a:r>
            <a:r>
              <a:rPr lang="pt-BR" sz="1200" kern="1200" dirty="0" smtClean="0">
                <a:solidFill>
                  <a:schemeClr val="tx1"/>
                </a:solidFill>
                <a:effectLst/>
                <a:latin typeface="+mn-lt"/>
                <a:ea typeface="+mn-ea"/>
                <a:cs typeface="+mn-cs"/>
              </a:rPr>
              <a:t> de 0,1-0,5 metros/4-19 </a:t>
            </a:r>
            <a:r>
              <a:rPr lang="pt-BR" sz="1200" kern="1200" dirty="0" err="1" smtClean="0">
                <a:solidFill>
                  <a:schemeClr val="tx1"/>
                </a:solidFill>
                <a:effectLst/>
                <a:latin typeface="+mn-lt"/>
                <a:ea typeface="+mn-ea"/>
                <a:cs typeface="+mn-cs"/>
              </a:rPr>
              <a:t>pulgadas</a:t>
            </a:r>
            <a:r>
              <a:rPr lang="pt-BR" sz="1200" kern="1200" dirty="0" smtClean="0">
                <a:solidFill>
                  <a:schemeClr val="tx1"/>
                </a:solidFill>
                <a:effectLst/>
                <a:latin typeface="+mn-lt"/>
                <a:ea typeface="+mn-ea"/>
                <a:cs typeface="+mn-cs"/>
              </a:rPr>
              <a:t> de altura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Ligero oleaje 0,5-1,25 metros/19 pulgadas-4 pies de altura </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Moderado a severo para olas mayores de 1,25 metros/4 pies de altura </a:t>
            </a:r>
            <a:endParaRPr lang="en-AU"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9F891EE2-2133-484F-AA6F-1923964B91C2}" type="slidenum">
              <a:rPr lang="en-AU"/>
              <a:pPr/>
              <a:t>38</a:t>
            </a:fld>
            <a:endParaRPr lang="en-AU"/>
          </a:p>
        </p:txBody>
      </p:sp>
    </p:spTree>
    <p:extLst>
      <p:ext uri="{BB962C8B-B14F-4D97-AF65-F5344CB8AC3E}">
        <p14:creationId xmlns:p14="http://schemas.microsoft.com/office/powerpoint/2010/main" val="3867911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xfrm>
            <a:off x="686281" y="4343436"/>
            <a:ext cx="5485439" cy="4435446"/>
          </a:xfrm>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Área Escrutada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información ayuda a formar una idea de la densidad de la basura que hay en tu sitio.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Una forma fácil y precisa de medir el área es utilizar una herramienta de apuntar y cliquear sobre un Mapa de Google como la que tienes aquí: </a:t>
            </a:r>
            <a:r>
              <a:rPr lang="es-ES" sz="1200" u="sng" kern="1200" dirty="0" smtClean="0">
                <a:solidFill>
                  <a:schemeClr val="tx1"/>
                </a:solidFill>
                <a:effectLst/>
                <a:latin typeface="+mn-lt"/>
                <a:ea typeface="+mn-ea"/>
                <a:cs typeface="+mn-cs"/>
                <a:hlinkClick r:id="rId3"/>
              </a:rPr>
              <a:t>www.daftlogic.com/projects-google-maps-area-calculator-tool.htm</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 Informa del área en metros cuadrados o pies cuadrados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no pudieras utilizar la herramienta online recuerda lo siguiente cuando calcules el área del Sitio del Escrutinio: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Para figuras simples cuadradas o rectangulares calcula el área multiplicando la longitud por la anchura</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Haz una estimación si no fuera posible medirla o no pudieras utilizar la herramienta anterior</a:t>
            </a:r>
            <a:endParaRPr lang="en-AU"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6657C43C-B852-406F-B7AD-75DEC24B0D08}" type="slidenum">
              <a:rPr lang="en-AU"/>
              <a:pPr/>
              <a:t>39</a:t>
            </a:fld>
            <a:endParaRPr lang="en-AU"/>
          </a:p>
        </p:txBody>
      </p:sp>
    </p:spTree>
    <p:extLst>
      <p:ext uri="{BB962C8B-B14F-4D97-AF65-F5344CB8AC3E}">
        <p14:creationId xmlns:p14="http://schemas.microsoft.com/office/powerpoint/2010/main" val="2202094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3, examinamos cómo informar de tus datos.</a:t>
            </a:r>
            <a:endParaRPr lang="en-US" dirty="0" smtClean="0"/>
          </a:p>
        </p:txBody>
      </p:sp>
      <p:sp>
        <p:nvSpPr>
          <p:cNvPr id="16388" name="Slide Number Placeholder 3"/>
          <p:cNvSpPr>
            <a:spLocks noGrp="1"/>
          </p:cNvSpPr>
          <p:nvPr>
            <p:ph type="sldNum" sz="quarter" idx="5"/>
          </p:nvPr>
        </p:nvSpPr>
        <p:spPr bwMode="auto">
          <a:noFill/>
          <a:ln>
            <a:miter lim="800000"/>
            <a:headEnd/>
            <a:tailEnd/>
          </a:ln>
        </p:spPr>
        <p:txBody>
          <a:bodyPr/>
          <a:lstStyle/>
          <a:p>
            <a:fld id="{99E11FCD-E050-4361-A044-20C629C3149D}" type="slidenum">
              <a:rPr lang="en-AU"/>
              <a:pPr/>
              <a:t>4</a:t>
            </a:fld>
            <a:endParaRPr lang="en-AU"/>
          </a:p>
        </p:txBody>
      </p:sp>
    </p:spTree>
    <p:extLst>
      <p:ext uri="{BB962C8B-B14F-4D97-AF65-F5344CB8AC3E}">
        <p14:creationId xmlns:p14="http://schemas.microsoft.com/office/powerpoint/2010/main" val="3607971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La diferencia entre Sustrato Dominante y Ecosistema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Realizas un escrutinio en un arrecife de coral y empleas la mayor parte de la Duración del Escrutinio nadando sobre la arena entre formaciones de coral:</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Sustrato Dominante </a:t>
            </a:r>
            <a:r>
              <a:rPr lang="es-ES" sz="1200" kern="1200" dirty="0" smtClean="0">
                <a:solidFill>
                  <a:schemeClr val="tx1"/>
                </a:solidFill>
                <a:effectLst/>
                <a:latin typeface="+mn-lt"/>
                <a:ea typeface="+mn-ea"/>
                <a:cs typeface="+mn-cs"/>
              </a:rPr>
              <a:t>= </a:t>
            </a:r>
            <a:r>
              <a:rPr lang="es-ES" sz="1200" b="1" kern="1200" dirty="0" smtClean="0">
                <a:solidFill>
                  <a:schemeClr val="tx1"/>
                </a:solidFill>
                <a:effectLst/>
                <a:latin typeface="+mn-lt"/>
                <a:ea typeface="+mn-ea"/>
                <a:cs typeface="+mn-cs"/>
              </a:rPr>
              <a:t>Arena</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Ecosistema</a:t>
            </a:r>
            <a:r>
              <a:rPr lang="es-ES" sz="1200" kern="1200" dirty="0" smtClean="0">
                <a:solidFill>
                  <a:schemeClr val="tx1"/>
                </a:solidFill>
                <a:effectLst/>
                <a:latin typeface="+mn-lt"/>
                <a:ea typeface="+mn-ea"/>
                <a:cs typeface="+mn-cs"/>
              </a:rPr>
              <a:t> = </a:t>
            </a:r>
            <a:r>
              <a:rPr lang="es-ES" sz="1200" b="1" kern="1200" dirty="0" smtClean="0">
                <a:solidFill>
                  <a:schemeClr val="tx1"/>
                </a:solidFill>
                <a:effectLst/>
                <a:latin typeface="+mn-lt"/>
                <a:ea typeface="+mn-ea"/>
                <a:cs typeface="+mn-cs"/>
              </a:rPr>
              <a:t>Arrecife de coral</a:t>
            </a:r>
            <a:endParaRPr lang="en-AU"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55A2C26B-3A1C-4D67-BDF1-FCD51D7382CE}" type="slidenum">
              <a:rPr lang="en-AU"/>
              <a:pPr/>
              <a:t>40</a:t>
            </a:fld>
            <a:endParaRPr lang="en-AU"/>
          </a:p>
        </p:txBody>
      </p:sp>
    </p:spTree>
    <p:extLst>
      <p:ext uri="{BB962C8B-B14F-4D97-AF65-F5344CB8AC3E}">
        <p14:creationId xmlns:p14="http://schemas.microsoft.com/office/powerpoint/2010/main" val="7717512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Animales Atrapados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Si es posible, identifica el nombre de las especies; si lo desconoces, utiliza el nombre común, por ej.: “foca”. Toma fotografías de los animales atrapados para compartirlas cuando hagas el informe de los datos.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Rango de Profundidades del Escrutinio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Informa de las profundidades mínima y máxima en las cuales has retirado basura.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Puede ser menos profunda que la profundidad máxima de la inmersión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No informes 0 metros o pies como tu profundidad mínima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No se debe informar de la basura que flota </a:t>
            </a:r>
            <a:endParaRPr lang="en-GB" sz="1200" kern="1200" dirty="0" smtClean="0">
              <a:solidFill>
                <a:schemeClr val="tx1"/>
              </a:solidFill>
              <a:effectLst/>
              <a:latin typeface="+mn-lt"/>
              <a:ea typeface="+mn-ea"/>
              <a:cs typeface="+mn-cs"/>
            </a:endParaRPr>
          </a:p>
          <a:p>
            <a:pPr>
              <a:buFontTx/>
              <a:buChar char="-"/>
            </a:pPr>
            <a:endParaRPr lang="en-AU"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880C7D42-79C1-4724-99B0-A11DCB2EC487}" type="slidenum">
              <a:rPr lang="en-AU"/>
              <a:pPr/>
              <a:t>41</a:t>
            </a:fld>
            <a:endParaRPr lang="en-AU"/>
          </a:p>
        </p:txBody>
      </p:sp>
    </p:spTree>
    <p:extLst>
      <p:ext uri="{BB962C8B-B14F-4D97-AF65-F5344CB8AC3E}">
        <p14:creationId xmlns:p14="http://schemas.microsoft.com/office/powerpoint/2010/main" val="1499588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b="1" kern="1200" dirty="0" smtClean="0">
                <a:solidFill>
                  <a:schemeClr val="tx1"/>
                </a:solidFill>
                <a:effectLst/>
                <a:latin typeface="+mn-lt"/>
                <a:ea typeface="+mn-ea"/>
                <a:cs typeface="+mn-cs"/>
              </a:rPr>
              <a:t>Condiciones Climatológicas de la Semana Anterior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Informa de los vientos fuertes, las tormentas, las lluvias copiosas o de cualquier evento climatológico que pueda haber trasladado la basura hacia tu sitio o pudiera haberla alejado.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Objetos de Incumbencia Local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Enumera los tres objetos principales de la basura que consideres un problema en tu localidad y dinos el por qué.</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Objeto Más Inusual Encontrado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Información Adicional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Describe brevemente eventos que pudieran haber contribuido a encontrar la basura, proporciona un enlace a las noticias si estuviera disponible: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Huracanes, demolición de edificios, festivales o celebraciones callejeras, fuegos artificiales, etc.</a:t>
            </a:r>
            <a:endParaRPr lang="en-GB" sz="1200" kern="1200" dirty="0">
              <a:solidFill>
                <a:schemeClr val="tx1"/>
              </a:solidFill>
              <a:effectLst/>
              <a:latin typeface="+mn-lt"/>
              <a:ea typeface="+mn-ea"/>
              <a:cs typeface="+mn-cs"/>
            </a:endParaRPr>
          </a:p>
        </p:txBody>
      </p:sp>
      <p:sp>
        <p:nvSpPr>
          <p:cNvPr id="92164" name="Slide Number Placeholder 3"/>
          <p:cNvSpPr>
            <a:spLocks noGrp="1"/>
          </p:cNvSpPr>
          <p:nvPr>
            <p:ph type="sldNum" sz="quarter" idx="5"/>
          </p:nvPr>
        </p:nvSpPr>
        <p:spPr bwMode="auto">
          <a:noFill/>
          <a:ln>
            <a:miter lim="800000"/>
            <a:headEnd/>
            <a:tailEnd/>
          </a:ln>
        </p:spPr>
        <p:txBody>
          <a:bodyPr/>
          <a:lstStyle/>
          <a:p>
            <a:fld id="{B30ECAF0-E1AA-43BD-8DCE-23628AB2FEF2}" type="slidenum">
              <a:rPr lang="en-AU"/>
              <a:pPr/>
              <a:t>42</a:t>
            </a:fld>
            <a:endParaRPr lang="en-AU"/>
          </a:p>
        </p:txBody>
      </p:sp>
    </p:spTree>
    <p:extLst>
      <p:ext uri="{BB962C8B-B14F-4D97-AF65-F5344CB8AC3E}">
        <p14:creationId xmlns:p14="http://schemas.microsoft.com/office/powerpoint/2010/main" val="158084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La has retirado y la has contado - ¡gran trabajo! Ahora tómate un momento para eliminarla adecuadamente para que no pueda volver al océano.</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Aparta la que se pueda reciclar en tu zona</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Los montones pequeños se pueden dejar en papeleras de la calle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Algunas autoridades gubernamentales locales recogerán tu basura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Haz los arreglos antes de tu escrutinio </a:t>
            </a:r>
            <a:endParaRPr lang="en-GB"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s-ES" sz="1200" kern="1200" dirty="0" smtClean="0">
                <a:solidFill>
                  <a:schemeClr val="tx1"/>
                </a:solidFill>
                <a:effectLst/>
                <a:latin typeface="+mn-lt"/>
                <a:ea typeface="+mn-ea"/>
                <a:cs typeface="+mn-cs"/>
              </a:rPr>
              <a:t>Si la dejas para que la recojan las autoridades locales, asegúrate de que las bolsas estén bien atadas </a:t>
            </a: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smtClean="0">
                <a:solidFill>
                  <a:schemeClr val="tx1"/>
                </a:solidFill>
                <a:effectLst/>
                <a:latin typeface="+mn-lt"/>
                <a:ea typeface="+mn-ea"/>
                <a:cs typeface="+mn-cs"/>
              </a:rPr>
              <a:t>Llévala al sitio local de recogida de basuras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Familiarízate con las leyes locales gubernamentales de eliminación de objetos. Muchas leyes gubernamentales locales tienen procedimientos especiales para eliminar objetos que contengan materiales peligrosos como por ejemplo tubos de luces fluorescentes, bastoncillos de luz química y contenedores con aceite, productos químicos, combustible o pintura. Ponte en contacto con tus autoridades locales para informarte sobre la eliminación de esos objetos.</a:t>
            </a:r>
            <a:endParaRPr lang="en-GB" dirty="0" smtClean="0"/>
          </a:p>
        </p:txBody>
      </p:sp>
      <p:sp>
        <p:nvSpPr>
          <p:cNvPr id="94212" name="Slide Number Placeholder 3"/>
          <p:cNvSpPr>
            <a:spLocks noGrp="1"/>
          </p:cNvSpPr>
          <p:nvPr>
            <p:ph type="sldNum" sz="quarter" idx="5"/>
          </p:nvPr>
        </p:nvSpPr>
        <p:spPr bwMode="auto">
          <a:noFill/>
          <a:ln>
            <a:miter lim="800000"/>
            <a:headEnd/>
            <a:tailEnd/>
          </a:ln>
        </p:spPr>
        <p:txBody>
          <a:bodyPr/>
          <a:lstStyle/>
          <a:p>
            <a:fld id="{7339F21D-7C2F-4187-98CD-258D02007C11}" type="slidenum">
              <a:rPr lang="en-AU"/>
              <a:pPr/>
              <a:t>43</a:t>
            </a:fld>
            <a:endParaRPr lang="en-AU"/>
          </a:p>
        </p:txBody>
      </p:sp>
    </p:spTree>
    <p:extLst>
      <p:ext uri="{BB962C8B-B14F-4D97-AF65-F5344CB8AC3E}">
        <p14:creationId xmlns:p14="http://schemas.microsoft.com/office/powerpoint/2010/main" val="23195998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Tu escrutinio Dive Against Debris® ha llegado a este momento – informar de tus datos online.</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Todos los envíos de datos en inglés deben hacerse mediante el Formulario de Remisión de Datos Online.</a:t>
            </a:r>
            <a:r>
              <a:rPr lang="es-ES" sz="1200" kern="1200" dirty="0" smtClean="0">
                <a:solidFill>
                  <a:schemeClr val="tx1"/>
                </a:solidFill>
                <a:effectLst/>
                <a:latin typeface="+mn-lt"/>
                <a:ea typeface="+mn-ea"/>
                <a:cs typeface="+mn-cs"/>
              </a:rPr>
              <a:t> Los datos en inglés deben enviarse mediante el Formulario de Remisión de Datos Online:</a:t>
            </a:r>
            <a:endParaRPr lang="en-GB" sz="1200" kern="1200" dirty="0" smtClean="0">
              <a:solidFill>
                <a:schemeClr val="tx1"/>
              </a:solidFill>
              <a:effectLst/>
              <a:latin typeface="+mn-lt"/>
              <a:ea typeface="+mn-ea"/>
              <a:cs typeface="+mn-cs"/>
            </a:endParaRPr>
          </a:p>
          <a:p>
            <a:r>
              <a:rPr lang="es-ES" sz="1200" u="sng" kern="1200" dirty="0" smtClean="0">
                <a:solidFill>
                  <a:schemeClr val="tx1"/>
                </a:solidFill>
                <a:effectLst/>
                <a:latin typeface="+mn-lt"/>
                <a:ea typeface="+mn-ea"/>
                <a:cs typeface="+mn-cs"/>
                <a:hlinkClick r:id="rId3"/>
              </a:rPr>
              <a:t>www.projectaware.org/DiveAgainstDebrisData</a:t>
            </a:r>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Para utilizar el formulario, primero inicia sesión en tu perfil </a:t>
            </a:r>
            <a:r>
              <a:rPr lang="es-ES" sz="1200" kern="1200" dirty="0" err="1" smtClean="0">
                <a:solidFill>
                  <a:schemeClr val="tx1"/>
                </a:solidFill>
                <a:effectLst/>
                <a:latin typeface="+mn-lt"/>
                <a:ea typeface="+mn-ea"/>
                <a:cs typeface="+mn-cs"/>
              </a:rPr>
              <a:t>My</a:t>
            </a:r>
            <a:r>
              <a:rPr lang="es-ES" sz="1200" kern="1200" dirty="0" smtClean="0">
                <a:solidFill>
                  <a:schemeClr val="tx1"/>
                </a:solidFill>
                <a:effectLst/>
                <a:latin typeface="+mn-lt"/>
                <a:ea typeface="+mn-ea"/>
                <a:cs typeface="+mn-cs"/>
              </a:rPr>
              <a:t> Ocean o bien crea un nuevo perfil </a:t>
            </a:r>
            <a:r>
              <a:rPr lang="es-ES" sz="1200" kern="1200" dirty="0" err="1" smtClean="0">
                <a:solidFill>
                  <a:schemeClr val="tx1"/>
                </a:solidFill>
                <a:effectLst/>
                <a:latin typeface="+mn-lt"/>
                <a:ea typeface="+mn-ea"/>
                <a:cs typeface="+mn-cs"/>
              </a:rPr>
              <a:t>My</a:t>
            </a:r>
            <a:r>
              <a:rPr lang="es-ES" sz="1200" kern="1200" dirty="0" smtClean="0">
                <a:solidFill>
                  <a:schemeClr val="tx1"/>
                </a:solidFill>
                <a:effectLst/>
                <a:latin typeface="+mn-lt"/>
                <a:ea typeface="+mn-ea"/>
                <a:cs typeface="+mn-cs"/>
              </a:rPr>
              <a:t> Ocean</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Sigue las instrucciones del formulario y consulta la Guía de Escrutinio si necesitas alguna aclaración</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Cualquier envío de datos que no sea en inglés se puede hacer enviando por email una copia de la Tarjeta de Datos completada.</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s-ES" sz="1200" kern="1200" dirty="0" smtClean="0">
                <a:solidFill>
                  <a:schemeClr val="tx1"/>
                </a:solidFill>
                <a:effectLst/>
                <a:latin typeface="+mn-lt"/>
                <a:ea typeface="+mn-ea"/>
                <a:cs typeface="+mn-cs"/>
              </a:rPr>
              <a:t>Para los datos que no sean en inglés, envía por email una copia de tu Tarjeta de Datos completada Dive Against Debris® a </a:t>
            </a:r>
            <a:r>
              <a:rPr lang="es-ES" sz="1200" u="sng" kern="1200" dirty="0" smtClean="0">
                <a:solidFill>
                  <a:schemeClr val="tx1"/>
                </a:solidFill>
                <a:effectLst/>
                <a:latin typeface="+mn-lt"/>
                <a:ea typeface="+mn-ea"/>
                <a:cs typeface="+mn-cs"/>
                <a:hlinkClick r:id="rId4"/>
              </a:rPr>
              <a:t>diveagainstdebris@projectaware.org</a:t>
            </a:r>
            <a:r>
              <a:rPr lang="es-ES" sz="1200" kern="1200" dirty="0" smtClean="0">
                <a:solidFill>
                  <a:schemeClr val="tx1"/>
                </a:solidFill>
                <a:effectLst/>
                <a:latin typeface="+mn-lt"/>
                <a:ea typeface="+mn-ea"/>
                <a:cs typeface="+mn-cs"/>
              </a:rPr>
              <a:t>, asegurándote de haber rellenado con claridad todos los campos de datos.</a:t>
            </a:r>
            <a:endParaRPr lang="en-GB" sz="1200" kern="1200" dirty="0">
              <a:solidFill>
                <a:schemeClr val="tx1"/>
              </a:solidFill>
              <a:effectLst/>
              <a:latin typeface="+mn-lt"/>
              <a:ea typeface="+mn-ea"/>
              <a:cs typeface="+mn-cs"/>
            </a:endParaRPr>
          </a:p>
        </p:txBody>
      </p:sp>
      <p:sp>
        <p:nvSpPr>
          <p:cNvPr id="96260" name="Slide Number Placeholder 3"/>
          <p:cNvSpPr>
            <a:spLocks noGrp="1"/>
          </p:cNvSpPr>
          <p:nvPr>
            <p:ph type="sldNum" sz="quarter" idx="5"/>
          </p:nvPr>
        </p:nvSpPr>
        <p:spPr bwMode="auto">
          <a:noFill/>
          <a:ln>
            <a:miter lim="800000"/>
            <a:headEnd/>
            <a:tailEnd/>
          </a:ln>
        </p:spPr>
        <p:txBody>
          <a:bodyPr/>
          <a:lstStyle/>
          <a:p>
            <a:fld id="{7997D316-B978-49C1-BAEF-A42F624465C6}" type="slidenum">
              <a:rPr lang="en-AU"/>
              <a:pPr/>
              <a:t>44</a:t>
            </a:fld>
            <a:endParaRPr lang="en-AU"/>
          </a:p>
        </p:txBody>
      </p:sp>
    </p:spTree>
    <p:extLst>
      <p:ext uri="{BB962C8B-B14F-4D97-AF65-F5344CB8AC3E}">
        <p14:creationId xmlns:p14="http://schemas.microsoft.com/office/powerpoint/2010/main" val="1852142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Antes de remitir los datos, se te pedirá que confirmes la Declaración del Escrutador Dive Against Debris®:</a:t>
            </a:r>
          </a:p>
          <a:p>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He leído la Guía de Escrutinio Dive Against Debris® y los datos de los que informo han sido recopilados bajo el agua durante una inmersión subacuática realizada por uno o varios equipos de compañeros. Soy consciente de que aquí debo incluir solamente datos sobre basura recogida en entornos subacuáticos. Los datos de inmersiones sucesivas deben ser informados a través de informes separados y la basura recogida en tierra puede ser compartida con la comunidad </a:t>
            </a:r>
            <a:r>
              <a:rPr lang="es-ES" sz="1200" kern="1200" dirty="0" err="1" smtClean="0">
                <a:solidFill>
                  <a:schemeClr val="tx1"/>
                </a:solidFill>
                <a:effectLst/>
                <a:latin typeface="+mn-lt"/>
                <a:ea typeface="+mn-ea"/>
                <a:cs typeface="+mn-cs"/>
              </a:rPr>
              <a:t>My</a:t>
            </a:r>
            <a:r>
              <a:rPr lang="es-ES" sz="1200" kern="1200" dirty="0" smtClean="0">
                <a:solidFill>
                  <a:schemeClr val="tx1"/>
                </a:solidFill>
                <a:effectLst/>
                <a:latin typeface="+mn-lt"/>
                <a:ea typeface="+mn-ea"/>
                <a:cs typeface="+mn-cs"/>
              </a:rPr>
              <a:t> Ocean Entiendo que los datos que envío serán visualizados en el Mapa Dive Against Debris® sujetos a una revisión siempre que satisfaga al proceso de revisión interna de calidad de Project AWARE.</a:t>
            </a:r>
            <a:endParaRPr lang="en-GB" sz="1200" kern="1200" dirty="0">
              <a:solidFill>
                <a:schemeClr val="tx1"/>
              </a:solidFill>
              <a:effectLst/>
              <a:latin typeface="+mn-lt"/>
              <a:ea typeface="+mn-ea"/>
              <a:cs typeface="+mn-cs"/>
            </a:endParaRPr>
          </a:p>
        </p:txBody>
      </p:sp>
      <p:sp>
        <p:nvSpPr>
          <p:cNvPr id="98308" name="Slide Number Placeholder 3"/>
          <p:cNvSpPr>
            <a:spLocks noGrp="1"/>
          </p:cNvSpPr>
          <p:nvPr>
            <p:ph type="sldNum" sz="quarter" idx="5"/>
          </p:nvPr>
        </p:nvSpPr>
        <p:spPr bwMode="auto">
          <a:noFill/>
          <a:ln>
            <a:miter lim="800000"/>
            <a:headEnd/>
            <a:tailEnd/>
          </a:ln>
        </p:spPr>
        <p:txBody>
          <a:bodyPr/>
          <a:lstStyle/>
          <a:p>
            <a:fld id="{915005D7-E879-4263-9814-1EDD0111510C}" type="slidenum">
              <a:rPr lang="en-AU"/>
              <a:pPr/>
              <a:t>45</a:t>
            </a:fld>
            <a:endParaRPr lang="en-AU"/>
          </a:p>
        </p:txBody>
      </p:sp>
    </p:spTree>
    <p:extLst>
      <p:ext uri="{BB962C8B-B14F-4D97-AF65-F5344CB8AC3E}">
        <p14:creationId xmlns:p14="http://schemas.microsoft.com/office/powerpoint/2010/main" val="620326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00356" name="Slide Number Placeholder 3"/>
          <p:cNvSpPr>
            <a:spLocks noGrp="1"/>
          </p:cNvSpPr>
          <p:nvPr>
            <p:ph type="sldNum" sz="quarter" idx="5"/>
          </p:nvPr>
        </p:nvSpPr>
        <p:spPr bwMode="auto">
          <a:noFill/>
          <a:ln>
            <a:miter lim="800000"/>
            <a:headEnd/>
            <a:tailEnd/>
          </a:ln>
        </p:spPr>
        <p:txBody>
          <a:bodyPr/>
          <a:lstStyle/>
          <a:p>
            <a:fld id="{FBA89801-8EAE-4AE2-B7E0-653AC2384C2E}" type="slidenum">
              <a:rPr lang="en-AU"/>
              <a:pPr/>
              <a:t>46</a:t>
            </a:fld>
            <a:endParaRPr lang="en-AU"/>
          </a:p>
        </p:txBody>
      </p:sp>
    </p:spTree>
    <p:extLst>
      <p:ext uri="{BB962C8B-B14F-4D97-AF65-F5344CB8AC3E}">
        <p14:creationId xmlns:p14="http://schemas.microsoft.com/office/powerpoint/2010/main" val="10549885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4, descubrimos cómo unirse al movimiento global de los buceadores de Project AWARE que protegen nuestro planeta océano.</a:t>
            </a:r>
            <a:endParaRPr lang="en-GB" sz="1200" kern="1200" dirty="0">
              <a:solidFill>
                <a:schemeClr val="tx1"/>
              </a:solidFill>
              <a:effectLst/>
              <a:latin typeface="+mn-lt"/>
              <a:ea typeface="+mn-ea"/>
              <a:cs typeface="+mn-cs"/>
            </a:endParaRPr>
          </a:p>
        </p:txBody>
      </p:sp>
      <p:sp>
        <p:nvSpPr>
          <p:cNvPr id="102404" name="Slide Number Placeholder 3"/>
          <p:cNvSpPr>
            <a:spLocks noGrp="1"/>
          </p:cNvSpPr>
          <p:nvPr>
            <p:ph type="sldNum" sz="quarter" idx="5"/>
          </p:nvPr>
        </p:nvSpPr>
        <p:spPr bwMode="auto">
          <a:noFill/>
          <a:ln>
            <a:miter lim="800000"/>
            <a:headEnd/>
            <a:tailEnd/>
          </a:ln>
        </p:spPr>
        <p:txBody>
          <a:bodyPr/>
          <a:lstStyle/>
          <a:p>
            <a:fld id="{D1B37ADF-D103-4851-A2FE-63FB70AFD58A}" type="slidenum">
              <a:rPr lang="en-AU"/>
              <a:pPr/>
              <a:t>47</a:t>
            </a:fld>
            <a:endParaRPr lang="en-AU"/>
          </a:p>
        </p:txBody>
      </p:sp>
    </p:spTree>
    <p:extLst>
      <p:ext uri="{BB962C8B-B14F-4D97-AF65-F5344CB8AC3E}">
        <p14:creationId xmlns:p14="http://schemas.microsoft.com/office/powerpoint/2010/main" val="35942914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es-ES" sz="1200" kern="1200" noProof="0" dirty="0" smtClean="0">
                <a:solidFill>
                  <a:schemeClr val="tx1"/>
                </a:solidFill>
                <a:effectLst/>
                <a:latin typeface="+mn-lt"/>
                <a:ea typeface="+mn-ea"/>
                <a:cs typeface="+mn-cs"/>
              </a:rPr>
              <a:t>Ahora estás preparado para unirte a los buceadores AWARE de todo el mundo que se enfrentan a la basura marina - ¡juntos podemos deshacer este enredo!</a:t>
            </a:r>
          </a:p>
          <a:p>
            <a:r>
              <a:rPr lang="es-ES" sz="1200" kern="1200" noProof="0" dirty="0" smtClean="0">
                <a:solidFill>
                  <a:schemeClr val="tx1"/>
                </a:solidFill>
                <a:effectLst/>
                <a:latin typeface="+mn-lt"/>
                <a:ea typeface="+mn-ea"/>
                <a:cs typeface="+mn-cs"/>
              </a:rPr>
              <a:t> </a:t>
            </a:r>
          </a:p>
          <a:p>
            <a:r>
              <a:rPr lang="es-ES" sz="1200" kern="1200" noProof="0" dirty="0" err="1" smtClean="0">
                <a:solidFill>
                  <a:schemeClr val="tx1"/>
                </a:solidFill>
                <a:effectLst/>
                <a:latin typeface="+mn-lt"/>
                <a:ea typeface="+mn-ea"/>
                <a:cs typeface="+mn-cs"/>
              </a:rPr>
              <a:t>My</a:t>
            </a:r>
            <a:r>
              <a:rPr lang="es-ES" sz="1200" kern="1200" noProof="0" dirty="0" smtClean="0">
                <a:solidFill>
                  <a:schemeClr val="tx1"/>
                </a:solidFill>
                <a:effectLst/>
                <a:latin typeface="+mn-lt"/>
                <a:ea typeface="+mn-ea"/>
                <a:cs typeface="+mn-cs"/>
              </a:rPr>
              <a:t> Ocean (</a:t>
            </a:r>
            <a:r>
              <a:rPr lang="es-ES" sz="1200" b="1" u="sng" kern="1200" noProof="0" dirty="0" smtClean="0">
                <a:solidFill>
                  <a:schemeClr val="tx1"/>
                </a:solidFill>
                <a:effectLst/>
                <a:latin typeface="+mn-lt"/>
                <a:ea typeface="+mn-ea"/>
                <a:cs typeface="+mn-cs"/>
                <a:hlinkClick r:id="rId3"/>
              </a:rPr>
              <a:t>www.projectaware.org/MyOcean</a:t>
            </a:r>
            <a:r>
              <a:rPr lang="es-ES" sz="1200" b="1" kern="1200" noProof="0" dirty="0" smtClean="0">
                <a:solidFill>
                  <a:schemeClr val="tx1"/>
                </a:solidFill>
                <a:effectLst/>
                <a:latin typeface="+mn-lt"/>
                <a:ea typeface="+mn-ea"/>
                <a:cs typeface="+mn-cs"/>
              </a:rPr>
              <a:t>) es un sitio único de redes sociales ecologistas de Project AWARE donde </a:t>
            </a:r>
            <a:r>
              <a:rPr lang="es-ES" sz="1200" kern="1200" noProof="0" dirty="0" smtClean="0">
                <a:solidFill>
                  <a:schemeClr val="tx1"/>
                </a:solidFill>
                <a:effectLst/>
                <a:latin typeface="+mn-lt"/>
                <a:ea typeface="+mn-ea"/>
                <a:cs typeface="+mn-cs"/>
              </a:rPr>
              <a:t>los líderes</a:t>
            </a:r>
            <a:r>
              <a:rPr lang="es-ES" sz="1200" b="1" kern="1200" noProof="0" dirty="0" smtClean="0">
                <a:solidFill>
                  <a:schemeClr val="tx1"/>
                </a:solidFill>
                <a:effectLst/>
                <a:latin typeface="+mn-lt"/>
                <a:ea typeface="+mn-ea"/>
                <a:cs typeface="+mn-cs"/>
              </a:rPr>
              <a:t> AWARE </a:t>
            </a:r>
            <a:r>
              <a:rPr lang="es-ES" sz="1200" kern="1200" noProof="0" dirty="0" smtClean="0">
                <a:solidFill>
                  <a:schemeClr val="tx1"/>
                </a:solidFill>
                <a:effectLst/>
                <a:latin typeface="+mn-lt"/>
                <a:ea typeface="+mn-ea"/>
                <a:cs typeface="+mn-cs"/>
              </a:rPr>
              <a:t>actúan para proteger el océano. Crea un perfil </a:t>
            </a:r>
            <a:r>
              <a:rPr lang="es-ES" sz="1200" kern="1200" noProof="0" dirty="0" err="1" smtClean="0">
                <a:solidFill>
                  <a:schemeClr val="tx1"/>
                </a:solidFill>
                <a:effectLst/>
                <a:latin typeface="+mn-lt"/>
                <a:ea typeface="+mn-ea"/>
                <a:cs typeface="+mn-cs"/>
              </a:rPr>
              <a:t>My</a:t>
            </a:r>
            <a:r>
              <a:rPr lang="es-ES" sz="1200" kern="1200" noProof="0" dirty="0" smtClean="0">
                <a:solidFill>
                  <a:schemeClr val="tx1"/>
                </a:solidFill>
                <a:effectLst/>
                <a:latin typeface="+mn-lt"/>
                <a:ea typeface="+mn-ea"/>
                <a:cs typeface="+mn-cs"/>
              </a:rPr>
              <a:t> Ocean para informar de tus datos Dive Against Debris®, publica en el blog historias sobre tus actividades de protección del océano e </a:t>
            </a:r>
            <a:r>
              <a:rPr lang="es-ES" sz="1200" b="1" kern="1200" noProof="0" dirty="0" smtClean="0">
                <a:solidFill>
                  <a:schemeClr val="tx1"/>
                </a:solidFill>
                <a:effectLst/>
                <a:latin typeface="+mn-lt"/>
                <a:ea typeface="+mn-ea"/>
                <a:cs typeface="+mn-cs"/>
              </a:rPr>
              <a:t>Inicia una Acción para encontrar participantes para tus </a:t>
            </a:r>
            <a:r>
              <a:rPr lang="es-ES" sz="1200" kern="1200" noProof="0" dirty="0" smtClean="0">
                <a:solidFill>
                  <a:schemeClr val="tx1"/>
                </a:solidFill>
                <a:effectLst/>
                <a:latin typeface="+mn-lt"/>
                <a:ea typeface="+mn-ea"/>
                <a:cs typeface="+mn-cs"/>
              </a:rPr>
              <a:t>escrutinios</a:t>
            </a:r>
            <a:r>
              <a:rPr lang="es-ES" sz="1200" b="1" kern="1200" noProof="0" dirty="0" smtClean="0">
                <a:solidFill>
                  <a:schemeClr val="tx1"/>
                </a:solidFill>
                <a:effectLst/>
                <a:latin typeface="+mn-lt"/>
                <a:ea typeface="+mn-ea"/>
                <a:cs typeface="+mn-cs"/>
              </a:rPr>
              <a:t> Dive Against Debris®</a:t>
            </a:r>
            <a:r>
              <a:rPr lang="es-ES" sz="1200" kern="1200" noProof="0" dirty="0" smtClean="0">
                <a:solidFill>
                  <a:schemeClr val="tx1"/>
                </a:solidFill>
                <a:effectLst/>
                <a:latin typeface="+mn-lt"/>
                <a:ea typeface="+mn-ea"/>
                <a:cs typeface="+mn-cs"/>
              </a:rPr>
              <a:t>.</a:t>
            </a:r>
          </a:p>
          <a:p>
            <a:r>
              <a:rPr lang="es-ES" sz="1200" b="1" kern="1200" noProof="0" dirty="0" smtClean="0">
                <a:solidFill>
                  <a:schemeClr val="tx1"/>
                </a:solidFill>
                <a:effectLst/>
                <a:latin typeface="+mn-lt"/>
                <a:ea typeface="+mn-ea"/>
                <a:cs typeface="+mn-cs"/>
              </a:rPr>
              <a:t> </a:t>
            </a:r>
            <a:endParaRPr lang="es-ES" sz="1200" kern="1200" noProof="0" dirty="0" smtClean="0">
              <a:solidFill>
                <a:schemeClr val="tx1"/>
              </a:solidFill>
              <a:effectLst/>
              <a:latin typeface="+mn-lt"/>
              <a:ea typeface="+mn-ea"/>
              <a:cs typeface="+mn-cs"/>
            </a:endParaRPr>
          </a:p>
          <a:p>
            <a:r>
              <a:rPr lang="es-ES" sz="1200" b="1" kern="1200" noProof="0" dirty="0" smtClean="0">
                <a:solidFill>
                  <a:schemeClr val="tx1"/>
                </a:solidFill>
                <a:effectLst/>
                <a:latin typeface="+mn-lt"/>
                <a:ea typeface="+mn-ea"/>
                <a:cs typeface="+mn-cs"/>
              </a:rPr>
              <a:t>Comparte Tus Acciones para</a:t>
            </a:r>
            <a:r>
              <a:rPr lang="es-ES" sz="1200" kern="1200" noProof="0" dirty="0" smtClean="0">
                <a:solidFill>
                  <a:schemeClr val="tx1"/>
                </a:solidFill>
                <a:effectLst/>
                <a:latin typeface="+mn-lt"/>
                <a:ea typeface="+mn-ea"/>
                <a:cs typeface="+mn-cs"/>
              </a:rPr>
              <a:t> ayudar a cambiar comportamientos que están contaminando nuestro océano con basura:</a:t>
            </a:r>
          </a:p>
          <a:p>
            <a:pPr marL="171450" lvl="0" indent="-171450">
              <a:buFont typeface="Arial" panose="020B0604020202020204" pitchFamily="34" charset="0"/>
              <a:buChar char="•"/>
            </a:pPr>
            <a:r>
              <a:rPr lang="es-ES" sz="1200" kern="1200" noProof="0" dirty="0" smtClean="0">
                <a:solidFill>
                  <a:schemeClr val="tx1"/>
                </a:solidFill>
                <a:effectLst/>
                <a:latin typeface="+mn-lt"/>
                <a:ea typeface="+mn-ea"/>
                <a:cs typeface="+mn-cs"/>
              </a:rPr>
              <a:t>Cuenta la historia de tu escrutinio Dive Against Debris® en tu página </a:t>
            </a:r>
            <a:r>
              <a:rPr lang="es-ES" sz="1200" kern="1200" noProof="0" dirty="0" err="1" smtClean="0">
                <a:solidFill>
                  <a:schemeClr val="tx1"/>
                </a:solidFill>
                <a:effectLst/>
                <a:latin typeface="+mn-lt"/>
                <a:ea typeface="+mn-ea"/>
                <a:cs typeface="+mn-cs"/>
              </a:rPr>
              <a:t>My</a:t>
            </a:r>
            <a:r>
              <a:rPr lang="es-ES" sz="1200" kern="1200" noProof="0" dirty="0" smtClean="0">
                <a:solidFill>
                  <a:schemeClr val="tx1"/>
                </a:solidFill>
                <a:effectLst/>
                <a:latin typeface="+mn-lt"/>
                <a:ea typeface="+mn-ea"/>
                <a:cs typeface="+mn-cs"/>
              </a:rPr>
              <a:t> Ocean</a:t>
            </a:r>
          </a:p>
          <a:p>
            <a:pPr marL="171450" indent="-171450">
              <a:buFont typeface="Arial" panose="020B0604020202020204" pitchFamily="34" charset="0"/>
              <a:buChar char="•"/>
            </a:pPr>
            <a:r>
              <a:rPr lang="es-ES" sz="1200" kern="1200" noProof="0" dirty="0" smtClean="0">
                <a:solidFill>
                  <a:schemeClr val="tx1"/>
                </a:solidFill>
                <a:effectLst/>
                <a:latin typeface="+mn-lt"/>
                <a:ea typeface="+mn-ea"/>
                <a:cs typeface="+mn-cs"/>
              </a:rPr>
              <a:t>Gánate la cobertura de los medios de comunicación con tu escrutinio Dive Against Debris® para que otros sepan del problema de la basura marina</a:t>
            </a:r>
            <a:endParaRPr lang="es-ES" noProof="0" dirty="0" smtClean="0"/>
          </a:p>
          <a:p>
            <a:pPr>
              <a:defRPr/>
            </a:pPr>
            <a:endParaRPr lang="en-AU" dirty="0" smtClean="0"/>
          </a:p>
          <a:p>
            <a:pPr>
              <a:defRPr/>
            </a:pPr>
            <a:endParaRPr lang="en-AU"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48</a:t>
            </a:fld>
            <a:endParaRPr lang="en-AU"/>
          </a:p>
        </p:txBody>
      </p:sp>
    </p:spTree>
    <p:extLst>
      <p:ext uri="{BB962C8B-B14F-4D97-AF65-F5344CB8AC3E}">
        <p14:creationId xmlns:p14="http://schemas.microsoft.com/office/powerpoint/2010/main" val="27386826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587098" y="4222218"/>
            <a:ext cx="5758992" cy="4626767"/>
          </a:xfrm>
        </p:spPr>
        <p:txBody>
          <a:bodyPr>
            <a:normAutofit/>
          </a:bodyPr>
          <a:lstStyle/>
          <a:p>
            <a:r>
              <a:rPr lang="es-ES" sz="1200" kern="1200" dirty="0" smtClean="0">
                <a:solidFill>
                  <a:schemeClr val="tx1"/>
                </a:solidFill>
                <a:effectLst/>
                <a:latin typeface="+mn-lt"/>
                <a:ea typeface="+mn-ea"/>
                <a:cs typeface="+mn-cs"/>
              </a:rPr>
              <a:t>Ahora estás preparado para unirte a los buceadores AWARE de todo el mundo que se enfrentan a la basura marina - ¡juntos podemos deshacer este enredo!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Informa de los Sitios Limpios</a:t>
            </a:r>
          </a:p>
          <a:p>
            <a:r>
              <a:rPr lang="es-ES" sz="1200" kern="1200" dirty="0" smtClean="0">
                <a:solidFill>
                  <a:schemeClr val="tx1"/>
                </a:solidFill>
                <a:effectLst/>
                <a:latin typeface="+mn-lt"/>
                <a:ea typeface="+mn-ea"/>
                <a:cs typeface="+mn-cs"/>
              </a:rPr>
              <a:t>No encontrar basura en una inmersión es un importante dato a informar ya que ayuda a identificar el momento en que aparecen nuevos problemas. Selecciona la opción “Nuestro Sitio Escrutinio ha estado libre de residuos” cuando envíes tus datos.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Dive Against Debris® - En Cualquier Inmersión, en Cualquier Momento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Tus datos son de mayor utilidad cuando se recogen regularmente del mismo sitio de escrutinio; sin embargo, puedes también informar de la basura de cualquier inmersión en cualquier momento a través de Dive Against Debris®.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¿Qué pasa con la Limpieza en Tierra Realizada por nuestros Amigos?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 genial combinar tu escrutinio subacuático con una limpieza de playa o de línea costera, pero solamente informa de la basura encontrada por los buceadores bajo el agua a través de Dive Against Debris®. Si tus amigos realizan una limpieza en tierra:</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Mantén separada la basura recogida en tierra de la encontrada bajo el agua </a:t>
            </a:r>
            <a:endParaRPr lang="en-GB"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Sólo distribuye, registra e informa de la basura marina encontrada bajo el agua a través de Dive Against Debris®</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Deja Tus Comentarios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Comparte tu experiencia Dive Against Debris® con nosotros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Envía comentarios y sugerencias a </a:t>
            </a:r>
            <a:r>
              <a:rPr lang="es-ES" sz="1200" u="sng" kern="1200" dirty="0" smtClean="0">
                <a:solidFill>
                  <a:schemeClr val="tx1"/>
                </a:solidFill>
                <a:effectLst/>
                <a:latin typeface="+mn-lt"/>
                <a:ea typeface="+mn-ea"/>
                <a:cs typeface="+mn-cs"/>
                <a:hlinkClick r:id="rId3"/>
              </a:rPr>
              <a:t>DiveAgainstDebris@projectaware.org</a:t>
            </a:r>
            <a:endParaRPr lang="en-AU" dirty="0" smtClean="0"/>
          </a:p>
        </p:txBody>
      </p:sp>
      <p:sp>
        <p:nvSpPr>
          <p:cNvPr id="104452" name="Slide Number Placeholder 3"/>
          <p:cNvSpPr>
            <a:spLocks noGrp="1"/>
          </p:cNvSpPr>
          <p:nvPr>
            <p:ph type="sldNum" sz="quarter" idx="5"/>
          </p:nvPr>
        </p:nvSpPr>
        <p:spPr bwMode="auto">
          <a:noFill/>
          <a:ln>
            <a:miter lim="800000"/>
            <a:headEnd/>
            <a:tailEnd/>
          </a:ln>
        </p:spPr>
        <p:txBody>
          <a:bodyPr/>
          <a:lstStyle/>
          <a:p>
            <a:fld id="{4D94B667-655F-47B3-ADB5-894A93B8625E}" type="slidenum">
              <a:rPr lang="en-AU"/>
              <a:pPr/>
              <a:t>49</a:t>
            </a:fld>
            <a:endParaRPr lang="en-AU"/>
          </a:p>
        </p:txBody>
      </p:sp>
    </p:spTree>
    <p:extLst>
      <p:ext uri="{BB962C8B-B14F-4D97-AF65-F5344CB8AC3E}">
        <p14:creationId xmlns:p14="http://schemas.microsoft.com/office/powerpoint/2010/main" val="148685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la Sección 4, descubrimos cómo unirse al movimiento global de los buceadores Project AWARE que protegen nuestro planeta océano.</a:t>
            </a:r>
            <a:endParaRPr lang="en-GB" sz="1200" kern="1200" dirty="0">
              <a:solidFill>
                <a:schemeClr val="tx1"/>
              </a:solidFill>
              <a:effectLst/>
              <a:latin typeface="+mn-lt"/>
              <a:ea typeface="+mn-ea"/>
              <a:cs typeface="+mn-cs"/>
            </a:endParaRPr>
          </a:p>
        </p:txBody>
      </p:sp>
      <p:sp>
        <p:nvSpPr>
          <p:cNvPr id="18436" name="Slide Number Placeholder 3"/>
          <p:cNvSpPr>
            <a:spLocks noGrp="1"/>
          </p:cNvSpPr>
          <p:nvPr>
            <p:ph type="sldNum" sz="quarter" idx="5"/>
          </p:nvPr>
        </p:nvSpPr>
        <p:spPr bwMode="auto">
          <a:noFill/>
          <a:ln>
            <a:miter lim="800000"/>
            <a:headEnd/>
            <a:tailEnd/>
          </a:ln>
        </p:spPr>
        <p:txBody>
          <a:bodyPr/>
          <a:lstStyle/>
          <a:p>
            <a:fld id="{9280389A-A562-4B01-88AD-813A2893501E}" type="slidenum">
              <a:rPr lang="en-AU"/>
              <a:pPr/>
              <a:t>5</a:t>
            </a:fld>
            <a:endParaRPr lang="en-AU"/>
          </a:p>
        </p:txBody>
      </p:sp>
    </p:spTree>
    <p:extLst>
      <p:ext uri="{BB962C8B-B14F-4D97-AF65-F5344CB8AC3E}">
        <p14:creationId xmlns:p14="http://schemas.microsoft.com/office/powerpoint/2010/main" val="882648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xfrm>
            <a:off x="663884" y="4343436"/>
            <a:ext cx="5605419" cy="4505549"/>
          </a:xfrm>
          <a:noFill/>
        </p:spPr>
        <p:txBody>
          <a:bodyPr wrap="square" numCol="1" anchor="t" anchorCtr="0" compatLnSpc="1">
            <a:prstTxWarp prst="textNoShape">
              <a:avLst/>
            </a:prstTxWarp>
            <a:normAutofit lnSpcReduction="10000"/>
          </a:bodyPr>
          <a:lstStyle/>
          <a:p>
            <a:r>
              <a:rPr lang="es-ES" sz="1200" kern="1200" dirty="0" smtClean="0">
                <a:solidFill>
                  <a:schemeClr val="tx1"/>
                </a:solidFill>
                <a:effectLst/>
                <a:latin typeface="+mn-lt"/>
                <a:ea typeface="+mn-ea"/>
                <a:cs typeface="+mn-cs"/>
              </a:rPr>
              <a:t>Project AWARE Foundation es un movimiento global de buceadores que protegen nuestro planeta océano – una vez en cada inmersión. Visita </a:t>
            </a:r>
            <a:r>
              <a:rPr lang="es-ES" sz="1200" u="sng" kern="1200" dirty="0" smtClean="0">
                <a:solidFill>
                  <a:schemeClr val="tx1"/>
                </a:solidFill>
                <a:effectLst/>
                <a:latin typeface="+mn-lt"/>
                <a:ea typeface="+mn-ea"/>
                <a:cs typeface="+mn-cs"/>
                <a:hlinkClick r:id="rId3"/>
              </a:rPr>
              <a:t>www.projectaware.org</a:t>
            </a:r>
            <a:r>
              <a:rPr lang="es-ES" sz="1200" kern="1200" dirty="0" smtClean="0">
                <a:solidFill>
                  <a:schemeClr val="tx1"/>
                </a:solidFill>
                <a:effectLst/>
                <a:latin typeface="+mn-lt"/>
                <a:ea typeface="+mn-ea"/>
                <a:cs typeface="+mn-cs"/>
              </a:rPr>
              <a:t> para encontrar las últimas llamadas a la acción, peticiones y actividades a las que puedes unirte para ayudar a proteger nuestro planeta océano.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Enfréntate a los Dos Grandes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Project AWARE se centra en los dos los principales problemas de protección del océano donde los buceadores están posicionados excepcionalmente para lograr un cambio a largo plazo:</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1. Tiburones y Rayas en Peligro </a:t>
            </a:r>
            <a:endParaRPr lang="en-GB"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Muchas poblaciones de tiburones y rayas están con problemas debido, principalmente, a la sobrepesca. Únete a las campañas en marcha de Project AWARE para ayudar a proteger a las especies de tiburones y mantas raya más vulnerables del mundo. Infórmate de más cosas acerca de los problemas y aprende sobre tus tiburones locales y las acciones que puedes tomar para ayudar a protegerlos convirtiéndote en un Buceador AWARE </a:t>
            </a:r>
            <a:r>
              <a:rPr lang="es-ES" sz="1200" kern="1200" dirty="0" err="1" smtClean="0">
                <a:solidFill>
                  <a:schemeClr val="tx1"/>
                </a:solidFill>
                <a:effectLst/>
                <a:latin typeface="+mn-lt"/>
                <a:ea typeface="+mn-ea"/>
                <a:cs typeface="+mn-cs"/>
              </a:rPr>
              <a:t>Shark</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Conservation</a:t>
            </a:r>
            <a:r>
              <a:rPr lang="es-ES" sz="1200" kern="1200" dirty="0" smtClean="0">
                <a:solidFill>
                  <a:schemeClr val="tx1"/>
                </a:solidFill>
                <a:effectLst/>
                <a:latin typeface="+mn-lt"/>
                <a:ea typeface="+mn-ea"/>
                <a:cs typeface="+mn-cs"/>
              </a:rPr>
              <a:t>. Pregunta los detalles en tu PADI Dive Centre o Resort.</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2. Basura Marina</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Sólo los buceadores poseen las técnicas para retirar la basura marina bajo el agua. Las limpiezas subacuáticas ayudan, pero para lograr un cambio perdurable debemos detener la llegada de basura al océano. Los buceadores pueden ayudar aportando datos sobre la basura marina a través de Dive Against Debris®. Puedes hacer que brille una luz sobre los problemas de la basura marina y ayudar a reducir sus impactos devastadores sobre la vida y los entornos marinos.</a:t>
            </a:r>
            <a:endParaRPr lang="en-AU" dirty="0" smtClean="0"/>
          </a:p>
        </p:txBody>
      </p:sp>
      <p:sp>
        <p:nvSpPr>
          <p:cNvPr id="106500" name="Slide Number Placeholder 3"/>
          <p:cNvSpPr>
            <a:spLocks noGrp="1"/>
          </p:cNvSpPr>
          <p:nvPr>
            <p:ph type="sldNum" sz="quarter" idx="5"/>
          </p:nvPr>
        </p:nvSpPr>
        <p:spPr bwMode="auto">
          <a:noFill/>
          <a:ln>
            <a:miter lim="800000"/>
            <a:headEnd/>
            <a:tailEnd/>
          </a:ln>
        </p:spPr>
        <p:txBody>
          <a:bodyPr/>
          <a:lstStyle/>
          <a:p>
            <a:fld id="{605FCE46-0904-4897-905C-7D04ADE6C484}" type="slidenum">
              <a:rPr lang="en-AU"/>
              <a:pPr/>
              <a:t>50</a:t>
            </a:fld>
            <a:endParaRPr lang="en-AU"/>
          </a:p>
        </p:txBody>
      </p:sp>
    </p:spTree>
    <p:extLst>
      <p:ext uri="{BB962C8B-B14F-4D97-AF65-F5344CB8AC3E}">
        <p14:creationId xmlns:p14="http://schemas.microsoft.com/office/powerpoint/2010/main" val="4499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110596" name="Slide Number Placeholder 3"/>
          <p:cNvSpPr>
            <a:spLocks noGrp="1"/>
          </p:cNvSpPr>
          <p:nvPr>
            <p:ph type="sldNum" sz="quarter" idx="5"/>
          </p:nvPr>
        </p:nvSpPr>
        <p:spPr bwMode="auto">
          <a:noFill/>
          <a:ln>
            <a:miter lim="800000"/>
            <a:headEnd/>
            <a:tailEnd/>
          </a:ln>
        </p:spPr>
        <p:txBody>
          <a:bodyPr/>
          <a:lstStyle/>
          <a:p>
            <a:fld id="{B7D899D8-28A8-4638-AC05-1619AA2BFBD5}" type="slidenum">
              <a:rPr lang="en-AU"/>
              <a:pPr/>
              <a:t>51</a:t>
            </a:fld>
            <a:endParaRPr lang="en-AU"/>
          </a:p>
        </p:txBody>
      </p:sp>
    </p:spTree>
    <p:extLst>
      <p:ext uri="{BB962C8B-B14F-4D97-AF65-F5344CB8AC3E}">
        <p14:creationId xmlns:p14="http://schemas.microsoft.com/office/powerpoint/2010/main" val="15364656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CE06D6-90D3-48EC-8713-C9569FCB776C}" type="slidenum">
              <a:rPr lang="en-AU" smtClean="0"/>
              <a:pPr/>
              <a:t>52</a:t>
            </a:fld>
            <a:endParaRPr lang="en-AU"/>
          </a:p>
        </p:txBody>
      </p:sp>
    </p:spTree>
    <p:extLst>
      <p:ext uri="{BB962C8B-B14F-4D97-AF65-F5344CB8AC3E}">
        <p14:creationId xmlns:p14="http://schemas.microsoft.com/office/powerpoint/2010/main" val="4082859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En esta sección, nos fijamos en el daño causado por la basura marina y cómo los buceadores podemos ayudar a deshacer este enredo.</a:t>
            </a:r>
            <a:endParaRPr lang="en-GB" sz="1200" kern="1200" dirty="0" smtClean="0">
              <a:solidFill>
                <a:schemeClr val="tx1"/>
              </a:solidFill>
              <a:effectLst/>
              <a:latin typeface="+mn-lt"/>
              <a:ea typeface="+mn-ea"/>
              <a:cs typeface="+mn-cs"/>
            </a:endParaRPr>
          </a:p>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44647A0B-C6BA-40F9-829C-C203E5E1DA9A}" type="slidenum">
              <a:rPr lang="en-AU"/>
              <a:pPr/>
              <a:t>6</a:t>
            </a:fld>
            <a:endParaRPr lang="en-AU"/>
          </a:p>
        </p:txBody>
      </p:sp>
    </p:spTree>
    <p:extLst>
      <p:ext uri="{BB962C8B-B14F-4D97-AF65-F5344CB8AC3E}">
        <p14:creationId xmlns:p14="http://schemas.microsoft.com/office/powerpoint/2010/main" val="2694306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xfrm>
            <a:off x="686281" y="4343436"/>
            <a:ext cx="5485439" cy="4365344"/>
          </a:xfrm>
          <a:noFill/>
        </p:spPr>
        <p:txBody>
          <a:bodyPr wrap="square" numCol="1" anchor="t" anchorCtr="0" compatLnSpc="1">
            <a:prstTxWarp prst="textNoShape">
              <a:avLst/>
            </a:prstTxWarp>
            <a:normAutofit/>
          </a:bodyPr>
          <a:lstStyle/>
          <a:p>
            <a:r>
              <a:rPr lang="es-ES" sz="1200" kern="1200" dirty="0" smtClean="0">
                <a:solidFill>
                  <a:schemeClr val="tx1"/>
                </a:solidFill>
                <a:effectLst/>
                <a:latin typeface="+mn-lt"/>
                <a:ea typeface="+mn-ea"/>
                <a:cs typeface="+mn-cs"/>
              </a:rPr>
              <a:t>Cada año decenas de miles de animales marinos y aves marinas mueren al ingerir o quedar atrapados en los residuos marinos. Las investigaciones han mostrado que los residuos marinos afectan a 693 especies marinas. Todas las especies de tortugas marinas conocidas, más de la mitad de especies de mamíferos marinos y casi dos tercios de todas las aves marinas han ingerido o quedado atrapados en los residuos marinos.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Muchas de las muertes de la vida salvaje suceden cuando los animales y las aves marinas ingieren basura marina. Un pedazo de basura marina puede asfixiar a un animal si se le queda atrapada en la garganta. Una vez tragados, muchos objetos de basura marina, especialmente los plásticos, no pueden ser digeridos. Un estómago lleno de plástico hace que el animal se sienta como que no tiene más necesidad de comer y puede conducirlo a la inanición.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algunas especies de tortugas marinas, peces, aves marinas, mariscos y mamíferos marinos, casi todos los individuos tienen plásticos en sus estómagos.</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 difícil investigar el impacto en la vida marina, pero un estudio sobre aves oceánicas del norte, halladas muertas en las playas, han revelado que el 95 por ciento tenían plásticos en sus estómagos. Cada ave había tragado un promedio de 35 trozos de plástico. </a:t>
            </a:r>
            <a:endParaRPr lang="en-GB" sz="1200" kern="1200" dirty="0" smtClean="0">
              <a:solidFill>
                <a:schemeClr val="tx1"/>
              </a:solidFill>
              <a:effectLst/>
              <a:latin typeface="+mn-lt"/>
              <a:ea typeface="+mn-ea"/>
              <a:cs typeface="+mn-cs"/>
            </a:endParaRPr>
          </a:p>
          <a:p>
            <a:endParaRPr lang="en-AU" dirty="0" smtClean="0"/>
          </a:p>
        </p:txBody>
      </p:sp>
      <p:sp>
        <p:nvSpPr>
          <p:cNvPr id="22532" name="Slide Number Placeholder 3"/>
          <p:cNvSpPr>
            <a:spLocks noGrp="1"/>
          </p:cNvSpPr>
          <p:nvPr>
            <p:ph type="sldNum" sz="quarter" idx="5"/>
          </p:nvPr>
        </p:nvSpPr>
        <p:spPr bwMode="auto">
          <a:noFill/>
          <a:ln>
            <a:miter lim="800000"/>
            <a:headEnd/>
            <a:tailEnd/>
          </a:ln>
        </p:spPr>
        <p:txBody>
          <a:bodyPr/>
          <a:lstStyle/>
          <a:p>
            <a:fld id="{2EB3FA56-50CC-403A-A5FF-6821A4A9B979}" type="slidenum">
              <a:rPr lang="en-AU"/>
              <a:pPr/>
              <a:t>7</a:t>
            </a:fld>
            <a:endParaRPr lang="en-AU"/>
          </a:p>
        </p:txBody>
      </p:sp>
    </p:spTree>
    <p:extLst>
      <p:ext uri="{BB962C8B-B14F-4D97-AF65-F5344CB8AC3E}">
        <p14:creationId xmlns:p14="http://schemas.microsoft.com/office/powerpoint/2010/main" val="3176772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La basura marina daña el entorno marino causando, además, un impacto sobre los animales que viven allí. Los grandes objetos de basura friccionan contra los arrecifes movidos por oleajes, incluso suaves, causando un gran daño. Los trozos de plástico y las bolsas sofocan a las praderas de algas y a los manglares, mientras que las redes y los hilos de pesca se enredan en los arrecifes seccionando corales, esponjas y anémonas.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basura marina también tiene un impacto directo sobre la salud humana y la economía. Las playas contaminadas no son atractivas de visitar y presentan un riesgo para la salud si hay cristales rotos y artículos de higiene personal. Los ayuntamientos costeros que eliminan basura de las playas traspasan los costes de las operaciones de limpieza a la comunidad local, incluso aunque la basura se haya trasladado allí desde fuentes externas a la zona del municipio.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basura marina causa daños a las embarcaciones recreativas y comerciales, lo cual, en ocasiones, requiere reparaciones costosas o la asistencia de servicios de rescate.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 menudo vemos los residuos marinos limpios en las playas, pero tanto como el 70 por ciento se hunde en el fondo del mar. La necesidad de reconducir el problema de los residuos marinos es urgente.</a:t>
            </a:r>
            <a:endParaRPr lang="en-GB" sz="1200" kern="1200" dirty="0" smtClean="0">
              <a:solidFill>
                <a:schemeClr val="tx1"/>
              </a:solidFill>
              <a:effectLst/>
              <a:latin typeface="+mn-lt"/>
              <a:ea typeface="+mn-ea"/>
              <a:cs typeface="+mn-cs"/>
            </a:endParaRPr>
          </a:p>
          <a:p>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a:lstStyle/>
          <a:p>
            <a:fld id="{D719E265-BDC7-4A7F-8FD5-212D0DA61044}" type="slidenum">
              <a:rPr lang="en-AU"/>
              <a:pPr/>
              <a:t>8</a:t>
            </a:fld>
            <a:endParaRPr lang="en-AU"/>
          </a:p>
        </p:txBody>
      </p:sp>
    </p:spTree>
    <p:extLst>
      <p:ext uri="{BB962C8B-B14F-4D97-AF65-F5344CB8AC3E}">
        <p14:creationId xmlns:p14="http://schemas.microsoft.com/office/powerpoint/2010/main" val="1048071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s-ES" sz="1200" kern="1200" dirty="0" smtClean="0">
                <a:solidFill>
                  <a:schemeClr val="tx1"/>
                </a:solidFill>
                <a:effectLst/>
                <a:latin typeface="+mn-lt"/>
                <a:ea typeface="+mn-ea"/>
                <a:cs typeface="+mn-cs"/>
              </a:rPr>
              <a:t>Los residuos marinos son nuestra basura en el océano. Desde la basura cotidiana, como por ejemplo bolsas de plástico, envoltorios de comida, botellas de bebida y colillas de cigarrillos, hasta baterías de automóvil, electrodomésticos, enormes redes de pesca y residuos industriales, la basura que estamos permitiendo que llegue al océano, está convirtiendo nuestros bellos arrecifes, playas y praderas de algas en vertederos.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Muchos de nuestros productos de desecho, incluidos los plásticos, no son biodegradables - muy al contrario, se fragmentan en trozos más pequeños, lo que supone un peligro para la vida marina al ser confundidos fácilmente por alimento. </a:t>
            </a:r>
            <a:endParaRPr lang="en-GB" sz="1200" kern="1200" dirty="0" smtClean="0">
              <a:solidFill>
                <a:schemeClr val="tx1"/>
              </a:solidFill>
              <a:effectLst/>
              <a:latin typeface="+mn-lt"/>
              <a:ea typeface="+mn-ea"/>
              <a:cs typeface="+mn-cs"/>
            </a:endParaRPr>
          </a:p>
          <a:p>
            <a:endParaRPr lang="en-AU" dirty="0" smtClean="0">
              <a:ea typeface="Calibri" pitchFamily="34" charset="0"/>
              <a:cs typeface="Times New Roman" pitchFamily="18" charset="0"/>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A24D419E-2534-4302-A289-64D33F235906}" type="slidenum">
              <a:rPr lang="en-AU"/>
              <a:pPr/>
              <a:t>9</a:t>
            </a:fld>
            <a:endParaRPr lang="en-AU"/>
          </a:p>
        </p:txBody>
      </p:sp>
    </p:spTree>
    <p:extLst>
      <p:ext uri="{BB962C8B-B14F-4D97-AF65-F5344CB8AC3E}">
        <p14:creationId xmlns:p14="http://schemas.microsoft.com/office/powerpoint/2010/main" val="10230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1">
                    <a:lumMod val="50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200"/>
            <a:ext cx="2057400" cy="4906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accent1">
                    <a:lumMod val="50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25851B8-EFDA-4E83-9869-4BC1E1E84A9A}"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tx2">
                    <a:lumMod val="60000"/>
                    <a:lumOff val="40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25851B8-EFDA-4E83-9869-4BC1E1E84A9A}"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1_Title and Content">
    <p:spTree>
      <p:nvGrpSpPr>
        <p:cNvPr id="1" name=""/>
        <p:cNvGrpSpPr/>
        <p:nvPr/>
      </p:nvGrpSpPr>
      <p:grpSpPr>
        <a:xfrm>
          <a:off x="0" y="0"/>
          <a:ext cx="0" cy="0"/>
          <a:chOff x="0" y="0"/>
          <a:chExt cx="0" cy="0"/>
        </a:xfrm>
      </p:grpSpPr>
      <p:sp>
        <p:nvSpPr>
          <p:cNvPr id="6" name="Rectangle 5"/>
          <p:cNvSpPr/>
          <p:nvPr userDrawn="1"/>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p>
        </p:txBody>
      </p:sp>
      <p:sp>
        <p:nvSpPr>
          <p:cNvPr id="2" name="Title 1"/>
          <p:cNvSpPr>
            <a:spLocks noGrp="1"/>
          </p:cNvSpPr>
          <p:nvPr>
            <p:ph type="title"/>
          </p:nvPr>
        </p:nvSpPr>
        <p:spPr>
          <a:xfrm>
            <a:off x="457200" y="884237"/>
            <a:ext cx="5334000" cy="990600"/>
          </a:xfrm>
        </p:spPr>
        <p:txBody>
          <a:bodyPr/>
          <a:lstStyle>
            <a:lvl1pPr>
              <a:defRPr lang="en-US" sz="2800" b="1" kern="1200" dirty="0">
                <a:solidFill>
                  <a:schemeClr val="accent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713037"/>
            <a:ext cx="4495800" cy="3459163"/>
          </a:xfrm>
        </p:spPr>
        <p:txBody>
          <a:bodyPr/>
          <a:lstStyle>
            <a:lvl1pPr>
              <a:defRPr sz="1800" b="1"/>
            </a:lvl1pPr>
            <a:lvl2pPr>
              <a:defRPr sz="1800" b="1"/>
            </a:lvl2pPr>
            <a:lvl3pPr>
              <a:defRPr sz="1800" b="1"/>
            </a:lvl3pPr>
            <a:lvl4pPr>
              <a:defRPr sz="1800" b="1"/>
            </a:lvl4pPr>
            <a:lvl5pPr>
              <a:defRPr sz="1800" b="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10"/>
          <p:cNvSpPr>
            <a:spLocks noGrp="1"/>
          </p:cNvSpPr>
          <p:nvPr>
            <p:ph type="body" sz="quarter" idx="12"/>
          </p:nvPr>
        </p:nvSpPr>
        <p:spPr>
          <a:xfrm>
            <a:off x="457200" y="1951037"/>
            <a:ext cx="8153400" cy="685800"/>
          </a:xfrm>
        </p:spPr>
        <p:txBody>
          <a:bodyPr/>
          <a:lstStyle>
            <a:lvl1pPr marL="0" indent="0">
              <a:buNone/>
              <a:defRPr sz="2000" b="1"/>
            </a:lvl1pPr>
            <a:lvl2pPr>
              <a:buNone/>
              <a:defRPr/>
            </a:lvl2pPr>
            <a:lvl3pPr>
              <a:buNone/>
              <a:defRPr/>
            </a:lvl3pPr>
            <a:lvl4pPr>
              <a:buNone/>
              <a:defRPr/>
            </a:lvl4pPr>
            <a:lvl5pPr>
              <a:buNone/>
              <a:defRPr/>
            </a:lvl5pPr>
          </a:lstStyle>
          <a:p>
            <a:pPr lvl="0"/>
            <a:r>
              <a:rPr lang="en-US" dirty="0" smtClean="0"/>
              <a:t>Click to edit </a:t>
            </a:r>
            <a:endParaRPr lang="en-GB" dirty="0"/>
          </a:p>
        </p:txBody>
      </p:sp>
      <p:sp>
        <p:nvSpPr>
          <p:cNvPr id="26" name="Text Placeholder 16"/>
          <p:cNvSpPr>
            <a:spLocks noGrp="1"/>
          </p:cNvSpPr>
          <p:nvPr>
            <p:ph type="body" sz="quarter" idx="16"/>
          </p:nvPr>
        </p:nvSpPr>
        <p:spPr>
          <a:xfrm>
            <a:off x="76200" y="6418556"/>
            <a:ext cx="2590800" cy="304800"/>
          </a:xfrm>
        </p:spPr>
        <p:txBody>
          <a:bodyPr/>
          <a:lstStyle>
            <a:lvl1pPr marL="0" indent="0">
              <a:buNone/>
              <a:defRPr sz="1200" b="1">
                <a:solidFill>
                  <a:schemeClr val="bg1"/>
                </a:solidFill>
              </a:defRPr>
            </a:lvl1pPr>
          </a:lstStyle>
          <a:p>
            <a:pPr lvl="0"/>
            <a:endParaRPr lang="en-GB" dirty="0"/>
          </a:p>
        </p:txBody>
      </p:sp>
      <p:sp>
        <p:nvSpPr>
          <p:cNvPr id="7" name="Footer Placeholder 4"/>
          <p:cNvSpPr>
            <a:spLocks noGrp="1"/>
          </p:cNvSpPr>
          <p:nvPr>
            <p:ph type="ftr" sz="quarter" idx="17"/>
          </p:nvPr>
        </p:nvSpPr>
        <p:spPr>
          <a:xfrm>
            <a:off x="3581400" y="6356350"/>
            <a:ext cx="1981200" cy="365125"/>
          </a:xfrm>
        </p:spPr>
        <p:txBody>
          <a:bodyPr/>
          <a:lstStyle>
            <a:lvl1pPr>
              <a:defRPr b="1">
                <a:solidFill>
                  <a:schemeClr val="bg1"/>
                </a:solidFill>
              </a:defRPr>
            </a:lvl1pPr>
          </a:lstStyle>
          <a:p>
            <a:pPr>
              <a:defRPr/>
            </a:pPr>
            <a:r>
              <a:rPr lang="en-AU"/>
              <a:t>Dive Against Debris Survey Guide</a:t>
            </a:r>
            <a:endParaRPr lang="en-US"/>
          </a:p>
        </p:txBody>
      </p:sp>
      <p:sp>
        <p:nvSpPr>
          <p:cNvPr id="8" name="Slide Number Placeholder 5"/>
          <p:cNvSpPr>
            <a:spLocks noGrp="1"/>
          </p:cNvSpPr>
          <p:nvPr>
            <p:ph type="sldNum" sz="quarter" idx="18"/>
          </p:nvPr>
        </p:nvSpPr>
        <p:spPr>
          <a:xfrm>
            <a:off x="8229600" y="6356350"/>
            <a:ext cx="762000" cy="365125"/>
          </a:xfrm>
        </p:spPr>
        <p:txBody>
          <a:bodyPr/>
          <a:lstStyle>
            <a:lvl1pPr>
              <a:defRPr b="1">
                <a:solidFill>
                  <a:schemeClr val="bg1"/>
                </a:solidFill>
              </a:defRPr>
            </a:lvl1pPr>
          </a:lstStyle>
          <a:p>
            <a:fld id="{4C0A7F53-5A2D-4F93-9B3F-2CEA8F90DA2C}" type="slidenum">
              <a:rPr lang="en-US"/>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B79227-CF26-41F8-B23A-DAC0FBA2187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B79227-CF26-41F8-B23A-DAC0FBA2187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79227-CF26-41F8-B23A-DAC0FBA2187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5851B8-EFDA-4E83-9869-4BC1E1E84A9A}"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79227-CF26-41F8-B23A-DAC0FBA2187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B79227-CF26-41F8-B23A-DAC0FBA2187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980D4-90FD-47A1-A774-F4D890865827}" type="slidenum">
              <a:rPr lang="en-US" smtClean="0"/>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400">
                <a:solidFill>
                  <a:schemeClr val="bg1">
                    <a:lumMod val="95000"/>
                  </a:schemeClr>
                </a:solidFill>
                <a:effectLst>
                  <a:outerShdw blurRad="38100" dist="38100" dir="2700000" algn="tl">
                    <a:srgbClr val="000000">
                      <a:alpha val="43137"/>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bg1">
                    <a:lumMod val="9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7656F3-348D-4DB2-B033-661057813987}" type="datetimeFigureOut">
              <a:rPr lang="en-US" smtClean="0"/>
              <a:pPr/>
              <a:t>6/28/2017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7656F3-348D-4DB2-B033-661057813987}" type="datetimeFigureOut">
              <a:rPr lang="en-US" smtClean="0"/>
              <a:pPr/>
              <a:t>6/28/2017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7656F3-348D-4DB2-B033-661057813987}"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5851B8-EFDA-4E83-9869-4BC1E1E84A9A}" type="datetimeFigureOut">
              <a:rPr lang="en-US" smtClean="0"/>
              <a:pPr/>
              <a:t>6/28/2017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81200"/>
            <a:ext cx="3008313" cy="1162050"/>
          </a:xfrm>
        </p:spPr>
        <p:txBody>
          <a:bodyPr anchor="t"/>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276600"/>
            <a:ext cx="3008313" cy="2849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7656F3-348D-4DB2-B033-661057813987}"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7656F3-348D-4DB2-B033-661057813987}" type="datetimeFigureOut">
              <a:rPr lang="en-US" smtClean="0"/>
              <a:pPr/>
              <a:t>6/28/2017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2CE53E-D8BD-4E35-B87C-48BADEDBF9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5851B8-EFDA-4E83-9869-4BC1E1E84A9A}" type="datetimeFigureOut">
              <a:rPr lang="en-US" smtClean="0"/>
              <a:pPr/>
              <a:t>6/28/2017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DB630E-C46D-4012-BA90-192899DC7D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3.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3.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248400" cy="7159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B25851B8-EFDA-4E83-9869-4BC1E1E84A9A}"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7DB630E-C46D-4012-BA90-192899DC7D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4" r:id="rId51"/>
  </p:sldLayoutIdLst>
  <p:timing>
    <p:tnLst>
      <p:par>
        <p:cTn id="1" dur="indefinite" restart="never" nodeType="tmRoot"/>
      </p:par>
    </p:tnLst>
  </p:timing>
  <p:txStyles>
    <p:titleStyle>
      <a:lvl1pPr algn="l" defTabSz="914400" rtl="0" eaLnBrk="1" latinLnBrk="0" hangingPunct="1">
        <a:spcBef>
          <a:spcPct val="0"/>
        </a:spcBef>
        <a:buNone/>
        <a:defRPr sz="3200" b="1" kern="1200">
          <a:solidFill>
            <a:schemeClr val="tx2">
              <a:lumMod val="60000"/>
              <a:lumOff val="40000"/>
            </a:schemeClr>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05B79227-CF26-41F8-B23A-DAC0FBA2187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D6980D4-90FD-47A1-A774-F4D8908658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bg1"/>
        </a:buClr>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274638"/>
            <a:ext cx="2514600" cy="1143000"/>
          </a:xfrm>
          <a:prstGeom prst="rect">
            <a:avLst/>
          </a:prstGeom>
        </p:spPr>
        <p:txBody>
          <a:bodyPr vert="horz" lIns="91440" tIns="45720" rIns="91440" bIns="45720" rtlCol="0" anchor="ctr">
            <a:noAutofit/>
          </a:bodyPr>
          <a:lstStyle/>
          <a:p>
            <a:r>
              <a:rPr lang="en-US" smtClean="0"/>
              <a:t>Click to edit Master title style</a:t>
            </a:r>
            <a:endParaRPr lang="en-US"/>
          </a:p>
        </p:txBody>
      </p:sp>
      <p:sp>
        <p:nvSpPr>
          <p:cNvPr id="3" name="Text Placeholder 2"/>
          <p:cNvSpPr>
            <a:spLocks noGrp="1"/>
          </p:cNvSpPr>
          <p:nvPr>
            <p:ph type="body" idx="1"/>
          </p:nvPr>
        </p:nvSpPr>
        <p:spPr>
          <a:xfrm>
            <a:off x="457200" y="1981200"/>
            <a:ext cx="8229600" cy="4144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807656F3-348D-4DB2-B033-661057813987}" type="datetimeFigureOut">
              <a:rPr lang="en-US" smtClean="0"/>
              <a:pPr/>
              <a:t>6/28/2017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572CE53E-D8BD-4E35-B87C-48BADEDBF9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bg1"/>
        </a:buClr>
        <a:buSzPct val="75000"/>
        <a:buFont typeface="Wingdings" pitchFamily="2" charset="2"/>
        <a:buChar char="l"/>
        <a:defRPr sz="32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bg1"/>
        </a:buClr>
        <a:buSzPct val="60000"/>
        <a:buFont typeface="Wingdings" pitchFamily="2" charset="2"/>
        <a:buChar char="l"/>
        <a:defRPr sz="28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bg1"/>
        </a:buClr>
        <a:buSzPct val="55000"/>
        <a:buFont typeface="Wingdings" pitchFamily="2" charset="2"/>
        <a:buChar char="l"/>
        <a:defRPr sz="24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bg1"/>
        </a:buClr>
        <a:buSzPct val="45000"/>
        <a:buFont typeface="Wingdings" pitchFamily="2" charset="2"/>
        <a:buChar char="l"/>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notesSlide" Target="../notesSlides/notesSlide1.xml"/><Relationship Id="rId1" Type="http://schemas.openxmlformats.org/officeDocument/2006/relationships/slideLayout" Target="../slideLayouts/slideLayout6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notesSlide" Target="../notesSlides/notesSlide30.xml"/><Relationship Id="rId1" Type="http://schemas.openxmlformats.org/officeDocument/2006/relationships/slideLayout" Target="../slideLayouts/slideLayout32.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3.xml"/><Relationship Id="rId4" Type="http://schemas.openxmlformats.org/officeDocument/2006/relationships/image" Target="../media/image28.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2.xml"/><Relationship Id="rId1" Type="http://schemas.openxmlformats.org/officeDocument/2006/relationships/slideLayout" Target="../slideLayouts/slideLayout34.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5.xml"/><Relationship Id="rId4" Type="http://schemas.openxmlformats.org/officeDocument/2006/relationships/image" Target="../media/image30.wmf"/></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4.xml"/><Relationship Id="rId1" Type="http://schemas.openxmlformats.org/officeDocument/2006/relationships/slideLayout" Target="../slideLayouts/slideLayout36.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5.xml"/><Relationship Id="rId1" Type="http://schemas.openxmlformats.org/officeDocument/2006/relationships/slideLayout" Target="../slideLayouts/slideLayout37.xml"/><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7.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hyperlink" Target="http://www.daftlogic.com/projects-google-maps-area-calculator-tool.htm" TargetMode="External"/><Relationship Id="rId2" Type="http://schemas.openxmlformats.org/officeDocument/2006/relationships/notesSlide" Target="../notesSlides/notesSlide39.xml"/><Relationship Id="rId1" Type="http://schemas.openxmlformats.org/officeDocument/2006/relationships/slideLayout" Target="../slideLayouts/slideLayout41.xml"/><Relationship Id="rId5" Type="http://schemas.openxmlformats.org/officeDocument/2006/relationships/image" Target="../media/image39.jpeg"/><Relationship Id="rId4"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42.xml"/><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43.xml"/><Relationship Id="rId1" Type="http://schemas.openxmlformats.org/officeDocument/2006/relationships/slideLayout" Target="../slideLayouts/slideLayout45.xm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www.projectaware.org/DiveAgainstDebrisData" TargetMode="External"/><Relationship Id="rId2" Type="http://schemas.openxmlformats.org/officeDocument/2006/relationships/notesSlide" Target="../notesSlides/notesSlide44.xml"/><Relationship Id="rId1" Type="http://schemas.openxmlformats.org/officeDocument/2006/relationships/slideLayout" Target="../slideLayouts/slideLayout46.xml"/><Relationship Id="rId5" Type="http://schemas.openxmlformats.org/officeDocument/2006/relationships/hyperlink" Target="mailto:diveagainstdebris@projectaware.org" TargetMode="External"/><Relationship Id="rId4" Type="http://schemas.openxmlformats.org/officeDocument/2006/relationships/image" Target="../media/image32.wmf"/></Relationships>
</file>

<file path=ppt/slides/_rels/slide4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8.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hyperlink" Target="http://www.projectaware.org/contact" TargetMode="External"/><Relationship Id="rId2" Type="http://schemas.openxmlformats.org/officeDocument/2006/relationships/notesSlide" Target="../notesSlides/notesSlide49.xml"/><Relationship Id="rId1" Type="http://schemas.openxmlformats.org/officeDocument/2006/relationships/slideLayout" Target="../slideLayouts/slideLayout49.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0.xml"/><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000" y="2590800"/>
            <a:ext cx="7772400" cy="2971800"/>
          </a:xfrm>
        </p:spPr>
        <p:txBody>
          <a:bodyPr/>
          <a:lstStyle/>
          <a:p>
            <a:pPr>
              <a:defRPr/>
            </a:pPr>
            <a:r>
              <a:rPr lang="es-ES" sz="3600" noProof="0" dirty="0" smtClean="0"/>
              <a:t>Dive Against Debris®</a:t>
            </a:r>
            <a:br>
              <a:rPr lang="es-ES" sz="3600" noProof="0" dirty="0" smtClean="0"/>
            </a:br>
            <a:r>
              <a:rPr lang="es-ES" sz="3600" noProof="0" dirty="0" smtClean="0"/>
              <a:t>Guías de Lección de Escrutinio</a:t>
            </a:r>
            <a:r>
              <a:rPr lang="es-ES" sz="4400" noProof="0" dirty="0" smtClean="0"/>
              <a:t/>
            </a:r>
            <a:br>
              <a:rPr lang="es-ES" sz="4400" noProof="0" dirty="0" smtClean="0"/>
            </a:br>
            <a:r>
              <a:rPr lang="es-ES" sz="2400" noProof="0" dirty="0" smtClean="0"/>
              <a:t> </a:t>
            </a:r>
            <a:r>
              <a:rPr lang="es-ES" sz="4400" noProof="0" dirty="0" smtClean="0"/>
              <a:t/>
            </a:r>
            <a:br>
              <a:rPr lang="es-ES" sz="4400" noProof="0" dirty="0" smtClean="0"/>
            </a:br>
            <a:r>
              <a:rPr lang="es-ES" sz="2400" noProof="0" dirty="0" smtClean="0">
                <a:solidFill>
                  <a:srgbClr val="00B0F0"/>
                </a:solidFill>
              </a:rPr>
              <a:t>Un Escrutinio de la Basura Marina Subacuática </a:t>
            </a:r>
            <a:br>
              <a:rPr lang="es-ES" sz="2400" noProof="0" dirty="0" smtClean="0">
                <a:solidFill>
                  <a:srgbClr val="00B0F0"/>
                </a:solidFill>
              </a:rPr>
            </a:br>
            <a:r>
              <a:rPr lang="es-ES" sz="2400" noProof="0" dirty="0" smtClean="0">
                <a:solidFill>
                  <a:srgbClr val="00B0F0"/>
                </a:solidFill>
              </a:rPr>
              <a:t>Para Buceadores</a:t>
            </a:r>
            <a:endParaRPr lang="es-ES" sz="2400" noProof="0" dirty="0">
              <a:solidFill>
                <a:srgbClr val="00B0F0"/>
              </a:solidFill>
            </a:endParaRPr>
          </a:p>
        </p:txBody>
      </p:sp>
      <p:sp>
        <p:nvSpPr>
          <p:cNvPr id="9219" name="TextBox 2"/>
          <p:cNvSpPr txBox="1">
            <a:spLocks noChangeArrowheads="1"/>
          </p:cNvSpPr>
          <p:nvPr/>
        </p:nvSpPr>
        <p:spPr bwMode="auto">
          <a:xfrm>
            <a:off x="204788" y="6076950"/>
            <a:ext cx="8763000" cy="400050"/>
          </a:xfrm>
          <a:prstGeom prst="rect">
            <a:avLst/>
          </a:prstGeom>
          <a:noFill/>
          <a:ln w="9525">
            <a:noFill/>
            <a:miter lim="800000"/>
            <a:headEnd/>
            <a:tailEnd/>
          </a:ln>
        </p:spPr>
        <p:txBody>
          <a:bodyPr>
            <a:spAutoFit/>
          </a:bodyPr>
          <a:lstStyle/>
          <a:p>
            <a:pPr algn="ctr"/>
            <a:r>
              <a:rPr lang="es-ES" sz="1000" dirty="0">
                <a:solidFill>
                  <a:schemeClr val="bg1"/>
                </a:solidFill>
                <a:latin typeface="Arial" panose="020B0604020202020204" pitchFamily="34" charset="0"/>
                <a:cs typeface="Arial" panose="020B0604020202020204" pitchFamily="34" charset="0"/>
              </a:rPr>
              <a:t>Este trabajo está bajo licencia de </a:t>
            </a:r>
            <a:r>
              <a:rPr lang="en-US" sz="1000" dirty="0" smtClean="0">
                <a:solidFill>
                  <a:schemeClr val="bg1"/>
                </a:solidFill>
                <a:latin typeface="Arial" panose="020B0604020202020204" pitchFamily="34" charset="0"/>
                <a:cs typeface="Arial" panose="020B0604020202020204" pitchFamily="34" charset="0"/>
              </a:rPr>
              <a:t>Creative </a:t>
            </a:r>
            <a:r>
              <a:rPr lang="en-US" sz="1000" dirty="0">
                <a:solidFill>
                  <a:schemeClr val="bg1"/>
                </a:solidFill>
                <a:latin typeface="Arial" panose="020B0604020202020204" pitchFamily="34" charset="0"/>
                <a:cs typeface="Arial" panose="020B0604020202020204" pitchFamily="34" charset="0"/>
              </a:rPr>
              <a:t>Commons Attribution-</a:t>
            </a:r>
            <a:r>
              <a:rPr lang="en-US" sz="1000" dirty="0" err="1">
                <a:solidFill>
                  <a:schemeClr val="bg1"/>
                </a:solidFill>
                <a:latin typeface="Arial" panose="020B0604020202020204" pitchFamily="34" charset="0"/>
                <a:cs typeface="Arial" panose="020B0604020202020204" pitchFamily="34" charset="0"/>
              </a:rPr>
              <a:t>NonCommercial</a:t>
            </a:r>
            <a:r>
              <a:rPr lang="en-US" sz="1000" dirty="0">
                <a:solidFill>
                  <a:schemeClr val="bg1"/>
                </a:solidFill>
                <a:latin typeface="Arial" panose="020B0604020202020204" pitchFamily="34" charset="0"/>
                <a:cs typeface="Arial" panose="020B0604020202020204" pitchFamily="34" charset="0"/>
              </a:rPr>
              <a:t>-</a:t>
            </a:r>
            <a:r>
              <a:rPr lang="en-US" sz="1000" dirty="0" err="1">
                <a:solidFill>
                  <a:schemeClr val="bg1"/>
                </a:solidFill>
                <a:latin typeface="Arial" panose="020B0604020202020204" pitchFamily="34" charset="0"/>
                <a:cs typeface="Arial" panose="020B0604020202020204" pitchFamily="34" charset="0"/>
              </a:rPr>
              <a:t>NoDerivs</a:t>
            </a:r>
            <a:r>
              <a:rPr lang="en-US" sz="1000" dirty="0">
                <a:solidFill>
                  <a:schemeClr val="bg1"/>
                </a:solidFill>
                <a:latin typeface="Arial" panose="020B0604020202020204" pitchFamily="34" charset="0"/>
                <a:cs typeface="Arial" panose="020B0604020202020204" pitchFamily="34" charset="0"/>
              </a:rPr>
              <a:t> 3.0 </a:t>
            </a:r>
            <a:r>
              <a:rPr lang="en-US" sz="1000" dirty="0" err="1">
                <a:solidFill>
                  <a:schemeClr val="bg1"/>
                </a:solidFill>
                <a:latin typeface="Arial" panose="020B0604020202020204" pitchFamily="34" charset="0"/>
                <a:cs typeface="Arial" panose="020B0604020202020204" pitchFamily="34" charset="0"/>
              </a:rPr>
              <a:t>Unported</a:t>
            </a:r>
            <a:r>
              <a:rPr lang="en-US" sz="1000" dirty="0">
                <a:solidFill>
                  <a:schemeClr val="bg1"/>
                </a:solidFill>
                <a:latin typeface="Arial" panose="020B0604020202020204" pitchFamily="34" charset="0"/>
                <a:cs typeface="Arial" panose="020B0604020202020204" pitchFamily="34" charset="0"/>
              </a:rPr>
              <a:t> License. </a:t>
            </a:r>
          </a:p>
          <a:p>
            <a:pPr algn="ctr"/>
            <a:r>
              <a:rPr lang="es-ES" sz="1000" dirty="0">
                <a:solidFill>
                  <a:schemeClr val="bg1"/>
                </a:solidFill>
                <a:latin typeface="Arial" panose="020B0604020202020204" pitchFamily="34" charset="0"/>
                <a:cs typeface="Arial" panose="020B0604020202020204" pitchFamily="34" charset="0"/>
              </a:rPr>
              <a:t>Para ver una copia de esta licencia, visita </a:t>
            </a:r>
            <a:r>
              <a:rPr lang="en-US" sz="1000" dirty="0" smtClean="0">
                <a:solidFill>
                  <a:schemeClr val="bg1"/>
                </a:solidFill>
                <a:latin typeface="Arial" panose="020B0604020202020204" pitchFamily="34" charset="0"/>
                <a:cs typeface="Arial" panose="020B0604020202020204" pitchFamily="34" charset="0"/>
                <a:hlinkClick r:id="rId3"/>
              </a:rPr>
              <a:t>http</a:t>
            </a:r>
            <a:r>
              <a:rPr lang="en-US" sz="1000" dirty="0">
                <a:solidFill>
                  <a:schemeClr val="bg1"/>
                </a:solidFill>
                <a:latin typeface="Arial" panose="020B0604020202020204" pitchFamily="34" charset="0"/>
                <a:cs typeface="Arial" panose="020B0604020202020204" pitchFamily="34" charset="0"/>
                <a:hlinkClick r:id="rId3"/>
              </a:rPr>
              <a:t>://creativecommons.org/licenses/by-nc-nd/3.0/</a:t>
            </a:r>
            <a:endParaRPr lang="en-GB" sz="1000" dirty="0">
              <a:latin typeface="Arial" panose="020B0604020202020204" pitchFamily="34" charset="0"/>
              <a:cs typeface="Arial" panose="020B0604020202020204" pitchFamily="34" charset="0"/>
            </a:endParaRPr>
          </a:p>
        </p:txBody>
      </p:sp>
      <p:sp>
        <p:nvSpPr>
          <p:cNvPr id="9220" name="TextBox 3"/>
          <p:cNvSpPr txBox="1">
            <a:spLocks noChangeArrowheads="1"/>
          </p:cNvSpPr>
          <p:nvPr/>
        </p:nvSpPr>
        <p:spPr bwMode="auto">
          <a:xfrm>
            <a:off x="76200" y="6553200"/>
            <a:ext cx="3200400" cy="246063"/>
          </a:xfrm>
          <a:prstGeom prst="rect">
            <a:avLst/>
          </a:prstGeom>
          <a:noFill/>
          <a:ln w="9525">
            <a:noFill/>
            <a:miter lim="800000"/>
            <a:headEnd/>
            <a:tailEnd/>
          </a:ln>
        </p:spPr>
        <p:txBody>
          <a:bodyPr>
            <a:spAutoFit/>
          </a:bodyPr>
          <a:lstStyle/>
          <a:p>
            <a:pPr eaLnBrk="1" hangingPunct="1"/>
            <a:r>
              <a:rPr lang="en-GB" sz="1000" dirty="0" smtClean="0">
                <a:solidFill>
                  <a:schemeClr val="bg1"/>
                </a:solidFill>
                <a:latin typeface="Arial" panose="020B0604020202020204" pitchFamily="34" charset="0"/>
                <a:cs typeface="Arial" panose="020B0604020202020204" pitchFamily="34" charset="0"/>
              </a:rPr>
              <a:t>09/2015 Version </a:t>
            </a:r>
            <a:r>
              <a:rPr lang="en-GB" sz="1000" dirty="0" smtClean="0">
                <a:solidFill>
                  <a:schemeClr val="bg1"/>
                </a:solidFill>
                <a:latin typeface="Arial" panose="020B0604020202020204" pitchFamily="34" charset="0"/>
                <a:cs typeface="Arial" panose="020B0604020202020204" pitchFamily="34" charset="0"/>
              </a:rPr>
              <a:t>2.4S</a:t>
            </a:r>
            <a:endParaRPr lang="en-GB" sz="1000" dirty="0">
              <a:solidFill>
                <a:schemeClr val="bg1"/>
              </a:solidFill>
              <a:latin typeface="Arial" panose="020B0604020202020204" pitchFamily="34" charset="0"/>
              <a:cs typeface="Arial" panose="020B0604020202020204" pitchFamily="34" charset="0"/>
            </a:endParaRPr>
          </a:p>
        </p:txBody>
      </p:sp>
      <p:pic>
        <p:nvPicPr>
          <p:cNvPr id="9221" name="Picture 6" descr="by-nc-nd.jpg"/>
          <p:cNvPicPr>
            <a:picLocks noChangeAspect="1"/>
          </p:cNvPicPr>
          <p:nvPr/>
        </p:nvPicPr>
        <p:blipFill>
          <a:blip r:embed="rId4" cstate="print"/>
          <a:srcRect/>
          <a:stretch>
            <a:fillRect/>
          </a:stretch>
        </p:blipFill>
        <p:spPr bwMode="auto">
          <a:xfrm>
            <a:off x="4114800" y="5715000"/>
            <a:ext cx="838200" cy="29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5"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rPr>
              <a:t>Guía</a:t>
            </a:r>
            <a:r>
              <a:rPr lang="en-AU" b="1" dirty="0">
                <a:solidFill>
                  <a:srgbClr val="FFFFFF"/>
                </a:solidFill>
              </a:rPr>
              <a:t> de </a:t>
            </a:r>
            <a:r>
              <a:rPr lang="en-AU" b="1" dirty="0" err="1">
                <a:solidFill>
                  <a:srgbClr val="FFFFFF"/>
                </a:solidFill>
              </a:rPr>
              <a:t>Escrutinio</a:t>
            </a:r>
            <a:r>
              <a:rPr lang="en-AU" b="1" dirty="0">
                <a:solidFill>
                  <a:srgbClr val="FFFFFF"/>
                </a:solidFill>
              </a:rPr>
              <a:t> </a:t>
            </a:r>
            <a:endParaRPr lang="en-AU" b="1" dirty="0" smtClean="0">
              <a:solidFill>
                <a:srgbClr val="FFFFFF"/>
              </a:solidFill>
            </a:endParaRPr>
          </a:p>
          <a:p>
            <a:pPr fontAlgn="base">
              <a:spcBef>
                <a:spcPct val="0"/>
              </a:spcBef>
              <a:spcAft>
                <a:spcPct val="0"/>
              </a:spcAft>
            </a:pPr>
            <a:r>
              <a:rPr lang="en-AU" b="1" dirty="0" smtClean="0">
                <a:solidFill>
                  <a:srgbClr val="FFFFFF"/>
                </a:solidFill>
              </a:rPr>
              <a:t>Dive </a:t>
            </a:r>
            <a:r>
              <a:rPr lang="en-AU" b="1" dirty="0">
                <a:solidFill>
                  <a:srgbClr val="FFFFFF"/>
                </a:solidFill>
              </a:rPr>
              <a:t>Against </a:t>
            </a:r>
            <a:r>
              <a:rPr lang="en-AU" b="1" dirty="0" smtClean="0">
                <a:solidFill>
                  <a:srgbClr val="FFFFFF"/>
                </a:solidFill>
              </a:rPr>
              <a:t>Debris®</a:t>
            </a:r>
            <a:endParaRPr lang="en-US" b="1" dirty="0" smtClean="0">
              <a:solidFill>
                <a:srgbClr val="FFFFFF"/>
              </a:solidFill>
            </a:endParaRPr>
          </a:p>
        </p:txBody>
      </p:sp>
      <p:sp>
        <p:nvSpPr>
          <p:cNvPr id="16"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rPr>
              <a:t>S1: </a:t>
            </a:r>
            <a:r>
              <a:rPr lang="en-US" sz="1200" b="1" dirty="0" err="1">
                <a:solidFill>
                  <a:srgbClr val="FFFFFF"/>
                </a:solidFill>
              </a:rPr>
              <a:t>Residuos</a:t>
            </a:r>
            <a:r>
              <a:rPr lang="en-US" sz="1200" b="1" dirty="0">
                <a:solidFill>
                  <a:srgbClr val="FFFFFF"/>
                </a:solidFill>
              </a:rPr>
              <a:t> </a:t>
            </a:r>
            <a:r>
              <a:rPr lang="en-US" sz="1200" b="1" dirty="0" err="1">
                <a:solidFill>
                  <a:srgbClr val="FFFFFF"/>
                </a:solidFill>
              </a:rPr>
              <a:t>Marinos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es-ES" noProof="0" dirty="0"/>
              <a:t>¿De Dónde Procede?</a:t>
            </a:r>
          </a:p>
        </p:txBody>
      </p:sp>
      <p:sp>
        <p:nvSpPr>
          <p:cNvPr id="29701"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D8A43540-30CE-4EDC-A36E-C1F4558FCB2B}" type="slidenum">
              <a:rPr lang="en-AU" b="1">
                <a:solidFill>
                  <a:srgbClr val="FFFFFF"/>
                </a:solidFill>
              </a:rPr>
              <a:pPr/>
              <a:t>10</a:t>
            </a:fld>
            <a:endParaRPr lang="en-AU" b="1" dirty="0">
              <a:solidFill>
                <a:srgbClr val="FFFFFF"/>
              </a:solidFill>
            </a:endParaRPr>
          </a:p>
        </p:txBody>
      </p:sp>
      <p:sp>
        <p:nvSpPr>
          <p:cNvPr id="18" name="TextBox 17"/>
          <p:cNvSpPr txBox="1"/>
          <p:nvPr/>
        </p:nvSpPr>
        <p:spPr>
          <a:xfrm>
            <a:off x="4724400" y="2286000"/>
            <a:ext cx="3810000" cy="923330"/>
          </a:xfrm>
          <a:prstGeom prst="rect">
            <a:avLst/>
          </a:prstGeom>
          <a:noFill/>
        </p:spPr>
        <p:txBody>
          <a:bodyPr wrap="square">
            <a:spAutoFit/>
          </a:bodyPr>
          <a:lstStyle/>
          <a:p>
            <a:pPr algn="ctr">
              <a:defRPr/>
            </a:pPr>
            <a:r>
              <a:rPr lang="es-ES" b="1" dirty="0">
                <a:solidFill>
                  <a:schemeClr val="accent2">
                    <a:lumMod val="75000"/>
                  </a:schemeClr>
                </a:solidFill>
                <a:latin typeface="Arial" panose="020B0604020202020204" pitchFamily="34" charset="0"/>
                <a:cs typeface="Arial" panose="020B0604020202020204" pitchFamily="34" charset="0"/>
              </a:rPr>
              <a:t>Pero también es desechada intencionadamente o arrojada al mar</a:t>
            </a:r>
            <a:endParaRPr lang="en-GB" dirty="0">
              <a:solidFill>
                <a:schemeClr val="accent2">
                  <a:lumMod val="75000"/>
                </a:schemeClr>
              </a:solidFill>
              <a:latin typeface="Arial" panose="020B0604020202020204" pitchFamily="34" charset="0"/>
              <a:cs typeface="Arial" panose="020B0604020202020204" pitchFamily="34" charset="0"/>
            </a:endParaRPr>
          </a:p>
        </p:txBody>
      </p:sp>
      <p:sp>
        <p:nvSpPr>
          <p:cNvPr id="19" name="TextBox 18"/>
          <p:cNvSpPr txBox="1"/>
          <p:nvPr/>
        </p:nvSpPr>
        <p:spPr>
          <a:xfrm>
            <a:off x="609600" y="2362200"/>
            <a:ext cx="3657600" cy="646331"/>
          </a:xfrm>
          <a:prstGeom prst="rect">
            <a:avLst/>
          </a:prstGeom>
          <a:noFill/>
        </p:spPr>
        <p:txBody>
          <a:bodyPr wrap="square">
            <a:spAutoFit/>
          </a:bodyPr>
          <a:lstStyle/>
          <a:p>
            <a:pPr algn="ctr">
              <a:defRPr/>
            </a:pPr>
            <a:r>
              <a:rPr lang="es-ES" b="1" dirty="0">
                <a:solidFill>
                  <a:schemeClr val="accent2">
                    <a:lumMod val="75000"/>
                  </a:schemeClr>
                </a:solidFill>
                <a:latin typeface="Arial" panose="020B0604020202020204" pitchFamily="34" charset="0"/>
                <a:cs typeface="Arial" panose="020B0604020202020204" pitchFamily="34" charset="0"/>
              </a:rPr>
              <a:t>La mayor parte procede de la tierra</a:t>
            </a:r>
            <a:endParaRPr lang="en-GB" dirty="0">
              <a:solidFill>
                <a:schemeClr val="accent2">
                  <a:lumMod val="75000"/>
                </a:schemeClr>
              </a:solidFill>
              <a:latin typeface="Arial" panose="020B0604020202020204" pitchFamily="34" charset="0"/>
              <a:cs typeface="Arial" panose="020B0604020202020204" pitchFamily="34" charset="0"/>
            </a:endParaRPr>
          </a:p>
        </p:txBody>
      </p:sp>
      <p:pic>
        <p:nvPicPr>
          <p:cNvPr id="29704" name="Picture 19" descr="Finished Wolcott Henry 2005Marine Photobank.jpg"/>
          <p:cNvPicPr>
            <a:picLocks noChangeAspect="1"/>
          </p:cNvPicPr>
          <p:nvPr/>
        </p:nvPicPr>
        <p:blipFill>
          <a:blip r:embed="rId3" cstate="print"/>
          <a:srcRect/>
          <a:stretch>
            <a:fillRect/>
          </a:stretch>
        </p:blipFill>
        <p:spPr bwMode="auto">
          <a:xfrm>
            <a:off x="5257800" y="2964081"/>
            <a:ext cx="2743200" cy="1535113"/>
          </a:xfrm>
          <a:prstGeom prst="rect">
            <a:avLst/>
          </a:prstGeom>
          <a:noFill/>
          <a:ln w="9525">
            <a:noFill/>
            <a:miter lim="800000"/>
            <a:headEnd/>
            <a:tailEnd/>
          </a:ln>
        </p:spPr>
      </p:pic>
      <p:pic>
        <p:nvPicPr>
          <p:cNvPr id="29705" name="Picture 27" descr="MD2_credit_silentreef.com.au.jpg"/>
          <p:cNvPicPr>
            <a:picLocks noChangeAspect="1"/>
          </p:cNvPicPr>
          <p:nvPr/>
        </p:nvPicPr>
        <p:blipFill>
          <a:blip r:embed="rId4" cstate="print"/>
          <a:srcRect/>
          <a:stretch>
            <a:fillRect/>
          </a:stretch>
        </p:blipFill>
        <p:spPr bwMode="auto">
          <a:xfrm>
            <a:off x="1066800" y="2968625"/>
            <a:ext cx="2743200" cy="1527175"/>
          </a:xfrm>
          <a:prstGeom prst="rect">
            <a:avLst/>
          </a:prstGeom>
          <a:noFill/>
          <a:ln w="9525">
            <a:noFill/>
            <a:miter lim="800000"/>
            <a:headEnd/>
            <a:tailEnd/>
          </a:ln>
        </p:spPr>
      </p:pic>
      <p:cxnSp>
        <p:nvCxnSpPr>
          <p:cNvPr id="20" name="Straight Arrow Connector 19"/>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9707"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a:r>
              <a:rPr lang="es-ES" sz="1200" b="1" i="1" dirty="0" smtClean="0">
                <a:solidFill>
                  <a:srgbClr val="376092"/>
                </a:solidFill>
                <a:latin typeface="Arial" panose="020B0604020202020204" pitchFamily="34" charset="0"/>
                <a:cs typeface="Arial" panose="020B0604020202020204" pitchFamily="34" charset="0"/>
              </a:rPr>
              <a:t>Al océano por aquí</a:t>
            </a:r>
            <a:endParaRPr lang="es-ES" sz="1200" i="1" dirty="0">
              <a:latin typeface="Arial" panose="020B0604020202020204" pitchFamily="34" charset="0"/>
              <a:cs typeface="Arial" panose="020B0604020202020204" pitchFamily="34" charset="0"/>
            </a:endParaRPr>
          </a:p>
        </p:txBody>
      </p:sp>
      <p:sp>
        <p:nvSpPr>
          <p:cNvPr id="29708" name="Content Placeholder 2"/>
          <p:cNvSpPr>
            <a:spLocks noGrp="1"/>
          </p:cNvSpPr>
          <p:nvPr>
            <p:ph idx="1"/>
          </p:nvPr>
        </p:nvSpPr>
        <p:spPr>
          <a:xfrm>
            <a:off x="685800" y="4572000"/>
            <a:ext cx="3810000" cy="1371600"/>
          </a:xfrm>
        </p:spPr>
        <p:txBody>
          <a:bodyPr>
            <a:normAutofit/>
          </a:bodyPr>
          <a:lstStyle/>
          <a:p>
            <a:r>
              <a:rPr lang="es-ES" sz="1400" b="1" noProof="0" dirty="0" smtClean="0"/>
              <a:t>vertederos </a:t>
            </a:r>
            <a:r>
              <a:rPr lang="es-ES" sz="1400" b="1" noProof="0" dirty="0"/>
              <a:t>municipales cerca del mar</a:t>
            </a:r>
          </a:p>
          <a:p>
            <a:r>
              <a:rPr lang="es-ES" sz="1400" b="1" noProof="0" dirty="0" smtClean="0"/>
              <a:t>aguas </a:t>
            </a:r>
            <a:r>
              <a:rPr lang="es-ES" sz="1400" b="1" noProof="0" dirty="0"/>
              <a:t>residuales sin tratar </a:t>
            </a:r>
          </a:p>
          <a:p>
            <a:r>
              <a:rPr lang="es-ES" sz="1400" b="1" noProof="0" dirty="0" smtClean="0"/>
              <a:t>residuos </a:t>
            </a:r>
            <a:r>
              <a:rPr lang="es-ES" sz="1400" b="1" noProof="0" dirty="0"/>
              <a:t>industriales y de la construcción </a:t>
            </a:r>
          </a:p>
          <a:p>
            <a:r>
              <a:rPr lang="es-ES" sz="1400" b="1" noProof="0" dirty="0" smtClean="0"/>
              <a:t>y </a:t>
            </a:r>
            <a:r>
              <a:rPr lang="es-ES" sz="1400" b="1" noProof="0" dirty="0"/>
              <a:t>más cosas</a:t>
            </a:r>
          </a:p>
        </p:txBody>
      </p:sp>
      <p:sp>
        <p:nvSpPr>
          <p:cNvPr id="29709" name="Content Placeholder 2"/>
          <p:cNvSpPr txBox="1">
            <a:spLocks/>
          </p:cNvSpPr>
          <p:nvPr/>
        </p:nvSpPr>
        <p:spPr bwMode="auto">
          <a:xfrm>
            <a:off x="4953000" y="4612576"/>
            <a:ext cx="3200400" cy="1156954"/>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sz="1400" b="1" dirty="0" smtClean="0">
                <a:solidFill>
                  <a:srgbClr val="376092"/>
                </a:solidFill>
                <a:latin typeface="Arial" panose="020B0604020202020204" pitchFamily="34" charset="0"/>
                <a:cs typeface="Arial" pitchFamily="34" charset="0"/>
              </a:rPr>
              <a:t>embarcaciones </a:t>
            </a:r>
            <a:r>
              <a:rPr lang="es-ES" sz="1400" b="1" dirty="0">
                <a:solidFill>
                  <a:srgbClr val="376092"/>
                </a:solidFill>
                <a:latin typeface="Arial" pitchFamily="34" charset="0"/>
                <a:cs typeface="Arial" pitchFamily="34" charset="0"/>
              </a:rPr>
              <a:t>y buques</a:t>
            </a:r>
          </a:p>
          <a:p>
            <a:pPr marL="342900" indent="-342900">
              <a:spcBef>
                <a:spcPct val="20000"/>
              </a:spcBef>
              <a:buSzPct val="75000"/>
              <a:buFont typeface="Wingdings" pitchFamily="2" charset="2"/>
              <a:buChar char="l"/>
            </a:pPr>
            <a:r>
              <a:rPr lang="es-ES" sz="1400" b="1" dirty="0" smtClean="0">
                <a:solidFill>
                  <a:srgbClr val="376092"/>
                </a:solidFill>
                <a:latin typeface="Arial" pitchFamily="34" charset="0"/>
                <a:cs typeface="Arial" pitchFamily="34" charset="0"/>
              </a:rPr>
              <a:t>equipos </a:t>
            </a:r>
            <a:r>
              <a:rPr lang="es-ES" sz="1400" b="1" dirty="0">
                <a:solidFill>
                  <a:srgbClr val="376092"/>
                </a:solidFill>
                <a:latin typeface="Arial" pitchFamily="34" charset="0"/>
                <a:cs typeface="Arial" pitchFamily="34" charset="0"/>
              </a:rPr>
              <a:t>de crudo y gas</a:t>
            </a:r>
          </a:p>
          <a:p>
            <a:pPr marL="342900" indent="-342900">
              <a:spcBef>
                <a:spcPct val="20000"/>
              </a:spcBef>
              <a:buSzPct val="75000"/>
              <a:buFont typeface="Wingdings" pitchFamily="2" charset="2"/>
              <a:buChar char="l"/>
            </a:pPr>
            <a:r>
              <a:rPr lang="es-ES" sz="1400" b="1" dirty="0" smtClean="0">
                <a:solidFill>
                  <a:srgbClr val="376092"/>
                </a:solidFill>
                <a:latin typeface="Arial" pitchFamily="34" charset="0"/>
                <a:cs typeface="Arial" pitchFamily="34" charset="0"/>
              </a:rPr>
              <a:t>granjas </a:t>
            </a:r>
            <a:r>
              <a:rPr lang="es-ES" sz="1400" b="1" dirty="0">
                <a:solidFill>
                  <a:srgbClr val="376092"/>
                </a:solidFill>
                <a:latin typeface="Arial" pitchFamily="34" charset="0"/>
                <a:cs typeface="Arial" pitchFamily="34" charset="0"/>
              </a:rPr>
              <a:t>de piscifactorías </a:t>
            </a:r>
          </a:p>
        </p:txBody>
      </p:sp>
      <p:sp>
        <p:nvSpPr>
          <p:cNvPr id="17" name="Content Placeholder 2"/>
          <p:cNvSpPr>
            <a:spLocks noGrp="1"/>
          </p:cNvSpPr>
          <p:nvPr>
            <p:ph idx="1"/>
          </p:nvPr>
        </p:nvSpPr>
        <p:spPr>
          <a:xfrm>
            <a:off x="381000" y="1905000"/>
            <a:ext cx="8534400" cy="532845"/>
          </a:xfrm>
        </p:spPr>
        <p:txBody>
          <a:bodyPr>
            <a:normAutofit/>
          </a:bodyPr>
          <a:lstStyle/>
          <a:p>
            <a:pPr algn="ctr">
              <a:buNone/>
            </a:pPr>
            <a:r>
              <a:rPr lang="es-ES" sz="1800" b="1" noProof="0" dirty="0">
                <a:ea typeface="Calibri" pitchFamily="34" charset="0"/>
              </a:rPr>
              <a:t>Los humanos somos la fuente de toda la basura marina </a:t>
            </a:r>
            <a:endParaRPr lang="es-ES" sz="1800" b="1" noProof="0" dirty="0" smtClean="0">
              <a:ea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6"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rPr>
              <a:t>Guía</a:t>
            </a:r>
            <a:r>
              <a:rPr lang="en-AU" b="1" dirty="0">
                <a:solidFill>
                  <a:srgbClr val="FFFFFF"/>
                </a:solidFill>
              </a:rPr>
              <a:t> de </a:t>
            </a:r>
            <a:r>
              <a:rPr lang="en-AU" b="1" dirty="0" err="1">
                <a:solidFill>
                  <a:srgbClr val="FFFFFF"/>
                </a:solidFill>
              </a:rPr>
              <a:t>Escrutinio</a:t>
            </a:r>
            <a:r>
              <a:rPr lang="en-AU" b="1" dirty="0">
                <a:solidFill>
                  <a:srgbClr val="FFFFFF"/>
                </a:solidFill>
              </a:rPr>
              <a:t> </a:t>
            </a:r>
            <a:endParaRPr lang="en-AU" b="1" dirty="0" smtClean="0">
              <a:solidFill>
                <a:srgbClr val="FFFFFF"/>
              </a:solidFill>
            </a:endParaRPr>
          </a:p>
          <a:p>
            <a:pPr fontAlgn="base">
              <a:spcBef>
                <a:spcPct val="0"/>
              </a:spcBef>
              <a:spcAft>
                <a:spcPct val="0"/>
              </a:spcAft>
            </a:pPr>
            <a:r>
              <a:rPr lang="en-AU" b="1" dirty="0" smtClean="0">
                <a:solidFill>
                  <a:srgbClr val="FFFFFF"/>
                </a:solidFill>
              </a:rPr>
              <a:t>Dive </a:t>
            </a:r>
            <a:r>
              <a:rPr lang="en-AU" b="1" dirty="0">
                <a:solidFill>
                  <a:srgbClr val="FFFFFF"/>
                </a:solidFill>
              </a:rPr>
              <a:t>Against </a:t>
            </a:r>
            <a:r>
              <a:rPr lang="en-AU" b="1" dirty="0" smtClean="0">
                <a:solidFill>
                  <a:srgbClr val="FFFFFF"/>
                </a:solidFill>
              </a:rPr>
              <a:t>Debris®</a:t>
            </a:r>
            <a:endParaRPr lang="en-US" b="1" dirty="0" smtClean="0">
              <a:solidFill>
                <a:srgbClr val="FFFFFF"/>
              </a:solidFill>
            </a:endParaRPr>
          </a:p>
        </p:txBody>
      </p:sp>
      <p:sp>
        <p:nvSpPr>
          <p:cNvPr id="17"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rPr>
              <a:t>S1: </a:t>
            </a:r>
            <a:r>
              <a:rPr lang="en-US" sz="1200" b="1" dirty="0" err="1">
                <a:solidFill>
                  <a:srgbClr val="FFFFFF"/>
                </a:solidFill>
              </a:rPr>
              <a:t>Residuos</a:t>
            </a:r>
            <a:r>
              <a:rPr lang="en-US" sz="1200" b="1" dirty="0">
                <a:solidFill>
                  <a:srgbClr val="FFFFFF"/>
                </a:solidFill>
              </a:rPr>
              <a:t> </a:t>
            </a:r>
            <a:r>
              <a:rPr lang="en-US" sz="1200" b="1" dirty="0" err="1">
                <a:solidFill>
                  <a:srgbClr val="FFFFFF"/>
                </a:solidFill>
              </a:rPr>
              <a:t>Marinos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es-ES" noProof="0" dirty="0"/>
              <a:t>¿De Dónde Procede?</a:t>
            </a:r>
          </a:p>
        </p:txBody>
      </p:sp>
      <p:sp>
        <p:nvSpPr>
          <p:cNvPr id="27651" name="Content Placeholder 2"/>
          <p:cNvSpPr>
            <a:spLocks noGrp="1"/>
          </p:cNvSpPr>
          <p:nvPr>
            <p:ph idx="1"/>
          </p:nvPr>
        </p:nvSpPr>
        <p:spPr>
          <a:xfrm>
            <a:off x="228600" y="2057400"/>
            <a:ext cx="6019800" cy="1143000"/>
          </a:xfrm>
        </p:spPr>
        <p:txBody>
          <a:bodyPr>
            <a:normAutofit/>
          </a:bodyPr>
          <a:lstStyle/>
          <a:p>
            <a:r>
              <a:rPr lang="es-ES" sz="2000" b="1" noProof="0" dirty="0" smtClean="0"/>
              <a:t>El </a:t>
            </a:r>
            <a:r>
              <a:rPr lang="es-ES" sz="2000" b="1" noProof="0" dirty="0"/>
              <a:t>tirar la basura pública es también un problema importante...</a:t>
            </a:r>
            <a:endParaRPr lang="es-ES" sz="2000" b="1" noProof="0" dirty="0" smtClean="0">
              <a:ea typeface="Calibri" pitchFamily="34" charset="0"/>
            </a:endParaRPr>
          </a:p>
        </p:txBody>
      </p:sp>
      <p:sp>
        <p:nvSpPr>
          <p:cNvPr id="27654"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638F7A8-AA3A-4FCA-B1CD-07AD2302BFCD}" type="slidenum">
              <a:rPr lang="en-AU" b="1">
                <a:solidFill>
                  <a:srgbClr val="FFFFFF"/>
                </a:solidFill>
              </a:rPr>
              <a:pPr/>
              <a:t>11</a:t>
            </a:fld>
            <a:endParaRPr lang="en-AU" b="1" dirty="0">
              <a:solidFill>
                <a:srgbClr val="FFFFFF"/>
              </a:solidFill>
            </a:endParaRPr>
          </a:p>
        </p:txBody>
      </p:sp>
      <p:pic>
        <p:nvPicPr>
          <p:cNvPr id="27655" name="Picture 20" descr="MD5_credit_silentreef.com.au.jpg"/>
          <p:cNvPicPr>
            <a:picLocks noChangeAspect="1"/>
          </p:cNvPicPr>
          <p:nvPr/>
        </p:nvPicPr>
        <p:blipFill>
          <a:blip r:embed="rId3" cstate="print"/>
          <a:srcRect/>
          <a:stretch>
            <a:fillRect/>
          </a:stretch>
        </p:blipFill>
        <p:spPr bwMode="auto">
          <a:xfrm>
            <a:off x="228600" y="4102100"/>
            <a:ext cx="2743200" cy="1308100"/>
          </a:xfrm>
          <a:prstGeom prst="rect">
            <a:avLst/>
          </a:prstGeom>
          <a:noFill/>
          <a:ln w="9525">
            <a:noFill/>
            <a:miter lim="800000"/>
            <a:headEnd/>
            <a:tailEnd/>
          </a:ln>
        </p:spPr>
      </p:pic>
      <p:pic>
        <p:nvPicPr>
          <p:cNvPr id="27656" name="Picture 21" descr="MD17_credit_silentreef.com.au.jpg"/>
          <p:cNvPicPr>
            <a:picLocks noChangeAspect="1"/>
          </p:cNvPicPr>
          <p:nvPr/>
        </p:nvPicPr>
        <p:blipFill>
          <a:blip r:embed="rId4" cstate="print"/>
          <a:srcRect/>
          <a:stretch>
            <a:fillRect/>
          </a:stretch>
        </p:blipFill>
        <p:spPr bwMode="auto">
          <a:xfrm>
            <a:off x="3124200" y="3352800"/>
            <a:ext cx="2743200" cy="1306513"/>
          </a:xfrm>
          <a:prstGeom prst="rect">
            <a:avLst/>
          </a:prstGeom>
          <a:noFill/>
          <a:ln w="9525">
            <a:noFill/>
            <a:miter lim="800000"/>
            <a:headEnd/>
            <a:tailEnd/>
          </a:ln>
        </p:spPr>
      </p:pic>
      <p:pic>
        <p:nvPicPr>
          <p:cNvPr id="27657" name="Picture 22" descr="MD4_credit_silentreef.com.au.jpg"/>
          <p:cNvPicPr>
            <a:picLocks noChangeAspect="1"/>
          </p:cNvPicPr>
          <p:nvPr/>
        </p:nvPicPr>
        <p:blipFill>
          <a:blip r:embed="rId5" cstate="print"/>
          <a:srcRect/>
          <a:stretch>
            <a:fillRect/>
          </a:stretch>
        </p:blipFill>
        <p:spPr bwMode="auto">
          <a:xfrm>
            <a:off x="6019800" y="2667000"/>
            <a:ext cx="2743200" cy="1306513"/>
          </a:xfrm>
          <a:prstGeom prst="rect">
            <a:avLst/>
          </a:prstGeom>
          <a:noFill/>
          <a:ln w="9525">
            <a:noFill/>
            <a:miter lim="800000"/>
            <a:headEnd/>
            <a:tailEnd/>
          </a:ln>
        </p:spPr>
      </p:pic>
      <p:sp>
        <p:nvSpPr>
          <p:cNvPr id="27659" name="TextBox 24"/>
          <p:cNvSpPr txBox="1">
            <a:spLocks noChangeArrowheads="1"/>
          </p:cNvSpPr>
          <p:nvPr/>
        </p:nvSpPr>
        <p:spPr bwMode="auto">
          <a:xfrm>
            <a:off x="228600" y="5410200"/>
            <a:ext cx="2743200" cy="369888"/>
          </a:xfrm>
          <a:prstGeom prst="rect">
            <a:avLst/>
          </a:prstGeom>
          <a:noFill/>
          <a:ln w="9525">
            <a:noFill/>
            <a:miter lim="800000"/>
            <a:headEnd/>
            <a:tailEnd/>
          </a:ln>
        </p:spPr>
        <p:txBody>
          <a:bodyPr>
            <a:spAutoFit/>
          </a:bodyPr>
          <a:lstStyle/>
          <a:p>
            <a:pPr algn="ctr"/>
            <a:r>
              <a:rPr lang="en-AU" b="1" dirty="0">
                <a:solidFill>
                  <a:srgbClr val="376092"/>
                </a:solidFill>
                <a:latin typeface="Arial" panose="020B0604020202020204" pitchFamily="34" charset="0"/>
                <a:cs typeface="Arial" panose="020B0604020202020204" pitchFamily="34" charset="0"/>
              </a:rPr>
              <a:t>La </a:t>
            </a:r>
            <a:r>
              <a:rPr lang="en-AU" b="1" dirty="0" err="1">
                <a:solidFill>
                  <a:srgbClr val="376092"/>
                </a:solidFill>
                <a:latin typeface="Arial" panose="020B0604020202020204" pitchFamily="34" charset="0"/>
                <a:cs typeface="Arial" panose="020B0604020202020204" pitchFamily="34" charset="0"/>
              </a:rPr>
              <a:t>Basura</a:t>
            </a:r>
            <a:r>
              <a:rPr lang="en-AU" b="1" dirty="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0" name="TextBox 25"/>
          <p:cNvSpPr txBox="1">
            <a:spLocks noChangeArrowheads="1"/>
          </p:cNvSpPr>
          <p:nvPr/>
        </p:nvSpPr>
        <p:spPr bwMode="auto">
          <a:xfrm>
            <a:off x="2971800" y="4648200"/>
            <a:ext cx="3048000" cy="646331"/>
          </a:xfrm>
          <a:prstGeom prst="rect">
            <a:avLst/>
          </a:prstGeom>
          <a:noFill/>
          <a:ln w="9525">
            <a:noFill/>
            <a:miter lim="800000"/>
            <a:headEnd/>
            <a:tailEnd/>
          </a:ln>
        </p:spPr>
        <p:txBody>
          <a:bodyPr wrap="square">
            <a:spAutoFit/>
          </a:bodyPr>
          <a:lstStyle/>
          <a:p>
            <a:pPr algn="ctr"/>
            <a:r>
              <a:rPr lang="en-AU" b="1" dirty="0">
                <a:solidFill>
                  <a:srgbClr val="376092"/>
                </a:solidFill>
                <a:latin typeface="Arial" panose="020B0604020202020204" pitchFamily="34" charset="0"/>
                <a:cs typeface="Arial" panose="020B0604020202020204" pitchFamily="34" charset="0"/>
              </a:rPr>
              <a:t>...</a:t>
            </a:r>
            <a:r>
              <a:rPr lang="en-AU" b="1" dirty="0" err="1">
                <a:solidFill>
                  <a:srgbClr val="376092"/>
                </a:solidFill>
                <a:latin typeface="Arial" panose="020B0604020202020204" pitchFamily="34" charset="0"/>
                <a:cs typeface="Arial" panose="020B0604020202020204" pitchFamily="34" charset="0"/>
              </a:rPr>
              <a:t>viaja</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por</a:t>
            </a:r>
            <a:r>
              <a:rPr lang="en-AU" b="1" dirty="0">
                <a:solidFill>
                  <a:srgbClr val="376092"/>
                </a:solidFill>
                <a:latin typeface="Arial" panose="020B0604020202020204" pitchFamily="34" charset="0"/>
                <a:cs typeface="Arial" panose="020B0604020202020204" pitchFamily="34" charset="0"/>
              </a:rPr>
              <a:t> las </a:t>
            </a:r>
            <a:r>
              <a:rPr lang="en-AU" b="1" dirty="0" err="1" smtClean="0">
                <a:solidFill>
                  <a:srgbClr val="376092"/>
                </a:solidFill>
                <a:latin typeface="Arial" panose="020B0604020202020204" pitchFamily="34" charset="0"/>
                <a:cs typeface="Arial" panose="020B0604020202020204" pitchFamily="34" charset="0"/>
              </a:rPr>
              <a:t>alcantarillas</a:t>
            </a:r>
            <a:r>
              <a:rPr lang="en-AU" b="1" dirty="0" smtClean="0">
                <a:solidFill>
                  <a:srgbClr val="376092"/>
                </a:solidFill>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27661" name="TextBox 26"/>
          <p:cNvSpPr txBox="1">
            <a:spLocks noChangeArrowheads="1"/>
          </p:cNvSpPr>
          <p:nvPr/>
        </p:nvSpPr>
        <p:spPr bwMode="auto">
          <a:xfrm>
            <a:off x="6019800" y="3962400"/>
            <a:ext cx="2743200" cy="923330"/>
          </a:xfrm>
          <a:prstGeom prst="rect">
            <a:avLst/>
          </a:prstGeom>
          <a:noFill/>
          <a:ln w="9525">
            <a:noFill/>
            <a:miter lim="800000"/>
            <a:headEnd/>
            <a:tailEnd/>
          </a:ln>
        </p:spPr>
        <p:txBody>
          <a:bodyPr>
            <a:spAutoFit/>
          </a:bodyPr>
          <a:lstStyle/>
          <a:p>
            <a:pPr algn="ctr"/>
            <a:r>
              <a:rPr lang="es-ES" b="1" dirty="0">
                <a:solidFill>
                  <a:srgbClr val="376092"/>
                </a:solidFill>
                <a:latin typeface="Arial" panose="020B0604020202020204" pitchFamily="34" charset="0"/>
                <a:cs typeface="Arial" panose="020B0604020202020204" pitchFamily="34" charset="0"/>
              </a:rPr>
              <a:t>... por los arroyos y ríos, o se la lleva el viento</a:t>
            </a:r>
            <a:endParaRPr lang="en-GB" dirty="0">
              <a:latin typeface="Arial" panose="020B0604020202020204" pitchFamily="34" charset="0"/>
              <a:cs typeface="Arial" panose="020B0604020202020204" pitchFamily="34" charset="0"/>
            </a:endParaRPr>
          </a:p>
        </p:txBody>
      </p:sp>
      <p:cxnSp>
        <p:nvCxnSpPr>
          <p:cNvPr id="31" name="Straight Arrow Connector 30"/>
          <p:cNvCxnSpPr/>
          <p:nvPr/>
        </p:nvCxnSpPr>
        <p:spPr>
          <a:xfrm>
            <a:off x="457200" y="5943600"/>
            <a:ext cx="8027988"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7663" name="TextBox 31"/>
          <p:cNvSpPr txBox="1">
            <a:spLocks noChangeArrowheads="1"/>
          </p:cNvSpPr>
          <p:nvPr/>
        </p:nvSpPr>
        <p:spPr bwMode="auto">
          <a:xfrm>
            <a:off x="6096000" y="5945188"/>
            <a:ext cx="2743200" cy="277812"/>
          </a:xfrm>
          <a:prstGeom prst="rect">
            <a:avLst/>
          </a:prstGeom>
          <a:noFill/>
          <a:ln w="9525">
            <a:noFill/>
            <a:miter lim="800000"/>
            <a:headEnd/>
            <a:tailEnd/>
          </a:ln>
        </p:spPr>
        <p:txBody>
          <a:bodyPr>
            <a:spAutoFit/>
          </a:bodyPr>
          <a:lstStyle/>
          <a:p>
            <a:pPr algn="ctr"/>
            <a:r>
              <a:rPr lang="en-AU" sz="1200" b="1" i="1" dirty="0">
                <a:solidFill>
                  <a:srgbClr val="376092"/>
                </a:solidFill>
                <a:latin typeface="Arial" panose="020B0604020202020204" pitchFamily="34" charset="0"/>
                <a:cs typeface="Arial" panose="020B0604020202020204" pitchFamily="34" charset="0"/>
              </a:rPr>
              <a:t>Al </a:t>
            </a:r>
            <a:r>
              <a:rPr lang="en-AU" sz="1200" b="1" i="1" dirty="0" err="1">
                <a:solidFill>
                  <a:srgbClr val="376092"/>
                </a:solidFill>
                <a:latin typeface="Arial" panose="020B0604020202020204" pitchFamily="34" charset="0"/>
                <a:cs typeface="Arial" panose="020B0604020202020204" pitchFamily="34" charset="0"/>
              </a:rPr>
              <a:t>océano</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por</a:t>
            </a:r>
            <a:r>
              <a:rPr lang="en-AU" sz="1200" b="1" i="1" dirty="0">
                <a:solidFill>
                  <a:srgbClr val="376092"/>
                </a:solidFill>
                <a:latin typeface="Arial" panose="020B0604020202020204" pitchFamily="34" charset="0"/>
                <a:cs typeface="Arial" panose="020B0604020202020204" pitchFamily="34" charset="0"/>
              </a:rPr>
              <a:t> </a:t>
            </a:r>
            <a:r>
              <a:rPr lang="en-AU" sz="1200" b="1" i="1" dirty="0" err="1">
                <a:solidFill>
                  <a:srgbClr val="376092"/>
                </a:solidFill>
                <a:latin typeface="Arial" panose="020B0604020202020204" pitchFamily="34" charset="0"/>
                <a:cs typeface="Arial" panose="020B0604020202020204" pitchFamily="34" charset="0"/>
              </a:rPr>
              <a:t>aquí</a:t>
            </a:r>
            <a:endParaRPr lang="en-GB" sz="1200"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9"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rPr>
              <a:t>Guía</a:t>
            </a:r>
            <a:r>
              <a:rPr lang="en-AU" b="1" dirty="0">
                <a:solidFill>
                  <a:srgbClr val="FFFFFF"/>
                </a:solidFill>
              </a:rPr>
              <a:t> de </a:t>
            </a:r>
            <a:r>
              <a:rPr lang="en-AU" b="1" dirty="0" err="1">
                <a:solidFill>
                  <a:srgbClr val="FFFFFF"/>
                </a:solidFill>
              </a:rPr>
              <a:t>Escrutinio</a:t>
            </a:r>
            <a:r>
              <a:rPr lang="en-AU" b="1" dirty="0">
                <a:solidFill>
                  <a:srgbClr val="FFFFFF"/>
                </a:solidFill>
              </a:rPr>
              <a:t> </a:t>
            </a:r>
            <a:endParaRPr lang="en-AU" b="1" dirty="0" smtClean="0">
              <a:solidFill>
                <a:srgbClr val="FFFFFF"/>
              </a:solidFill>
            </a:endParaRPr>
          </a:p>
          <a:p>
            <a:pPr fontAlgn="base">
              <a:spcBef>
                <a:spcPct val="0"/>
              </a:spcBef>
              <a:spcAft>
                <a:spcPct val="0"/>
              </a:spcAft>
            </a:pPr>
            <a:r>
              <a:rPr lang="en-AU" b="1" dirty="0" smtClean="0">
                <a:solidFill>
                  <a:srgbClr val="FFFFFF"/>
                </a:solidFill>
              </a:rPr>
              <a:t>Dive </a:t>
            </a:r>
            <a:r>
              <a:rPr lang="en-AU" b="1" dirty="0">
                <a:solidFill>
                  <a:srgbClr val="FFFFFF"/>
                </a:solidFill>
              </a:rPr>
              <a:t>Against </a:t>
            </a:r>
            <a:r>
              <a:rPr lang="en-AU" b="1" dirty="0" smtClean="0">
                <a:solidFill>
                  <a:srgbClr val="FFFFFF"/>
                </a:solidFill>
              </a:rPr>
              <a:t>Debris®</a:t>
            </a:r>
            <a:endParaRPr lang="en-US" b="1" dirty="0" smtClean="0">
              <a:solidFill>
                <a:srgbClr val="FFFFFF"/>
              </a:solidFill>
            </a:endParaRPr>
          </a:p>
        </p:txBody>
      </p:sp>
      <p:sp>
        <p:nvSpPr>
          <p:cNvPr id="20" name="Text Placeholder 11"/>
          <p:cNvSpPr txBox="1">
            <a:spLocks/>
          </p:cNvSpPr>
          <p:nvPr/>
        </p:nvSpPr>
        <p:spPr>
          <a:xfrm>
            <a:off x="76200" y="6418263"/>
            <a:ext cx="2667000" cy="304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32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2800"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24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2000"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20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dirty="0">
                <a:solidFill>
                  <a:srgbClr val="FFFFFF"/>
                </a:solidFill>
              </a:rPr>
              <a:t>S1: </a:t>
            </a:r>
            <a:r>
              <a:rPr lang="en-US" sz="1200" b="1" dirty="0" err="1">
                <a:solidFill>
                  <a:srgbClr val="FFFFFF"/>
                </a:solidFill>
              </a:rPr>
              <a:t>Residuos</a:t>
            </a:r>
            <a:r>
              <a:rPr lang="en-US" sz="1200" b="1" dirty="0">
                <a:solidFill>
                  <a:srgbClr val="FFFFFF"/>
                </a:solidFill>
              </a:rPr>
              <a:t> </a:t>
            </a:r>
            <a:r>
              <a:rPr lang="en-US" sz="1200" b="1" dirty="0" err="1">
                <a:solidFill>
                  <a:srgbClr val="FFFFFF"/>
                </a:solidFill>
              </a:rPr>
              <a:t>Marinos</a:t>
            </a:r>
            <a:endParaRPr lang="en-GB" sz="1200" b="1" dirty="0" smtClean="0">
              <a:solidFill>
                <a:srgbClr val="FFFFFF"/>
              </a:solidFill>
            </a:endParaRPr>
          </a:p>
        </p:txBody>
      </p:sp>
      <p:sp>
        <p:nvSpPr>
          <p:cNvPr id="2" name="Title 1"/>
          <p:cNvSpPr>
            <a:spLocks noGrp="1"/>
          </p:cNvSpPr>
          <p:nvPr>
            <p:ph type="title"/>
          </p:nvPr>
        </p:nvSpPr>
        <p:spPr>
          <a:xfrm>
            <a:off x="457200" y="892175"/>
            <a:ext cx="5181600" cy="990600"/>
          </a:xfrm>
        </p:spPr>
        <p:txBody>
          <a:bodyPr anchor="t"/>
          <a:lstStyle/>
          <a:p>
            <a:pPr>
              <a:defRPr/>
            </a:pPr>
            <a:r>
              <a:rPr lang="es-ES" noProof="0" dirty="0"/>
              <a:t>¿De Dónde Procede?</a:t>
            </a:r>
          </a:p>
        </p:txBody>
      </p:sp>
      <p:sp>
        <p:nvSpPr>
          <p:cNvPr id="31749" name="Slide Number Placeholder 4"/>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E8A77438-78D9-4A03-BFC4-1F413CFD7BDA}" type="slidenum">
              <a:rPr lang="en-AU" b="1">
                <a:solidFill>
                  <a:srgbClr val="FFFFFF"/>
                </a:solidFill>
              </a:rPr>
              <a:pPr/>
              <a:t>12</a:t>
            </a:fld>
            <a:endParaRPr lang="en-AU" b="1" dirty="0">
              <a:solidFill>
                <a:srgbClr val="FFFFFF"/>
              </a:solidFill>
            </a:endParaRPr>
          </a:p>
        </p:txBody>
      </p:sp>
      <p:cxnSp>
        <p:nvCxnSpPr>
          <p:cNvPr id="31" name="Straight Arrow Connector 30"/>
          <p:cNvCxnSpPr/>
          <p:nvPr/>
        </p:nvCxnSpPr>
        <p:spPr>
          <a:xfrm>
            <a:off x="3835400" y="48768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1751" name="TextBox 15"/>
          <p:cNvSpPr txBox="1">
            <a:spLocks noChangeArrowheads="1"/>
          </p:cNvSpPr>
          <p:nvPr/>
        </p:nvSpPr>
        <p:spPr bwMode="auto">
          <a:xfrm>
            <a:off x="3543300" y="2020669"/>
            <a:ext cx="1600200" cy="615553"/>
          </a:xfrm>
          <a:prstGeom prst="rect">
            <a:avLst/>
          </a:prstGeom>
          <a:noFill/>
          <a:ln w="9525">
            <a:noFill/>
            <a:miter lim="800000"/>
            <a:headEnd/>
            <a:tailEnd/>
          </a:ln>
        </p:spPr>
        <p:txBody>
          <a:bodyPr wrap="square">
            <a:spAutoFit/>
          </a:bodyPr>
          <a:lstStyle/>
          <a:p>
            <a:pPr algn="ctr"/>
            <a:r>
              <a:rPr lang="en-AU" sz="1700" b="1" dirty="0">
                <a:solidFill>
                  <a:srgbClr val="376092"/>
                </a:solidFill>
                <a:latin typeface="Arial" panose="020B0604020202020204" pitchFamily="34" charset="0"/>
                <a:cs typeface="Arial" panose="020B0604020202020204" pitchFamily="34" charset="0"/>
              </a:rPr>
              <a:t>La </a:t>
            </a:r>
            <a:r>
              <a:rPr lang="en-AU" sz="1700" b="1" dirty="0" err="1">
                <a:solidFill>
                  <a:srgbClr val="376092"/>
                </a:solidFill>
                <a:latin typeface="Arial" panose="020B0604020202020204" pitchFamily="34" charset="0"/>
                <a:cs typeface="Arial" panose="020B0604020202020204" pitchFamily="34" charset="0"/>
              </a:rPr>
              <a:t>confunden</a:t>
            </a:r>
            <a:r>
              <a:rPr lang="en-AU" sz="1700" b="1" dirty="0">
                <a:solidFill>
                  <a:srgbClr val="376092"/>
                </a:solidFill>
                <a:latin typeface="Arial" panose="020B0604020202020204" pitchFamily="34" charset="0"/>
                <a:cs typeface="Arial" panose="020B0604020202020204" pitchFamily="34" charset="0"/>
              </a:rPr>
              <a:t> con </a:t>
            </a:r>
            <a:r>
              <a:rPr lang="en-AU" sz="1700" b="1" dirty="0" err="1">
                <a:solidFill>
                  <a:srgbClr val="376092"/>
                </a:solidFill>
                <a:latin typeface="Arial" panose="020B0604020202020204" pitchFamily="34" charset="0"/>
                <a:cs typeface="Arial" panose="020B0604020202020204" pitchFamily="34" charset="0"/>
              </a:rPr>
              <a:t>alimento</a:t>
            </a:r>
            <a:r>
              <a:rPr lang="en-AU" sz="1700" b="1" dirty="0">
                <a:solidFill>
                  <a:srgbClr val="376092"/>
                </a:solidFill>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p:txBody>
      </p:sp>
      <p:sp>
        <p:nvSpPr>
          <p:cNvPr id="18" name="TextBox 17"/>
          <p:cNvSpPr txBox="1"/>
          <p:nvPr/>
        </p:nvSpPr>
        <p:spPr>
          <a:xfrm>
            <a:off x="457200" y="2362200"/>
            <a:ext cx="2895600" cy="2677656"/>
          </a:xfrm>
          <a:prstGeom prst="rect">
            <a:avLst/>
          </a:prstGeom>
          <a:noFill/>
        </p:spPr>
        <p:txBody>
          <a:bodyPr>
            <a:spAutoFit/>
          </a:bodyPr>
          <a:lstStyle/>
          <a:p>
            <a:pPr algn="ctr">
              <a:defRPr/>
            </a:pPr>
            <a:r>
              <a:rPr lang="es-ES" sz="2400" b="1" dirty="0">
                <a:solidFill>
                  <a:schemeClr val="accent2">
                    <a:lumMod val="75000"/>
                  </a:schemeClr>
                </a:solidFill>
                <a:latin typeface="Arial" panose="020B0604020202020204" pitchFamily="34" charset="0"/>
                <a:cs typeface="Arial" panose="020B0604020202020204" pitchFamily="34" charset="0"/>
              </a:rPr>
              <a:t>Una vez en el océano, causa la muerte de decenas de miles de animales marinos y aves marinas cada año </a:t>
            </a:r>
            <a:endParaRPr lang="en-GB" sz="2400" dirty="0">
              <a:solidFill>
                <a:schemeClr val="accent2">
                  <a:lumMod val="75000"/>
                </a:schemeClr>
              </a:solidFill>
              <a:latin typeface="Arial" panose="020B0604020202020204" pitchFamily="34" charset="0"/>
              <a:cs typeface="Arial" panose="020B0604020202020204" pitchFamily="34" charset="0"/>
            </a:endParaRPr>
          </a:p>
        </p:txBody>
      </p:sp>
      <p:cxnSp>
        <p:nvCxnSpPr>
          <p:cNvPr id="15" name="Straight Arrow Connector 14"/>
          <p:cNvCxnSpPr/>
          <p:nvPr/>
        </p:nvCxnSpPr>
        <p:spPr>
          <a:xfrm>
            <a:off x="3784600" y="32004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810000" y="1600200"/>
            <a:ext cx="1295400" cy="0"/>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31755" name="Picture 21" descr="env source impacts.jpg"/>
          <p:cNvPicPr>
            <a:picLocks noChangeAspect="1"/>
          </p:cNvPicPr>
          <p:nvPr/>
        </p:nvPicPr>
        <p:blipFill>
          <a:blip r:embed="rId3" cstate="print"/>
          <a:srcRect/>
          <a:stretch>
            <a:fillRect/>
          </a:stretch>
        </p:blipFill>
        <p:spPr bwMode="auto">
          <a:xfrm>
            <a:off x="5562600" y="4699000"/>
            <a:ext cx="2743200" cy="1536700"/>
          </a:xfrm>
          <a:prstGeom prst="rect">
            <a:avLst/>
          </a:prstGeom>
          <a:noFill/>
          <a:ln w="9525">
            <a:noFill/>
            <a:miter lim="800000"/>
            <a:headEnd/>
            <a:tailEnd/>
          </a:ln>
        </p:spPr>
      </p:pic>
      <p:pic>
        <p:nvPicPr>
          <p:cNvPr id="31756" name="Picture 26" descr="ent source impact.jpg"/>
          <p:cNvPicPr>
            <a:picLocks noChangeAspect="1"/>
          </p:cNvPicPr>
          <p:nvPr/>
        </p:nvPicPr>
        <p:blipFill>
          <a:blip r:embed="rId4" cstate="print"/>
          <a:srcRect/>
          <a:stretch>
            <a:fillRect/>
          </a:stretch>
        </p:blipFill>
        <p:spPr bwMode="auto">
          <a:xfrm>
            <a:off x="5562600" y="3073400"/>
            <a:ext cx="2743200" cy="1536700"/>
          </a:xfrm>
          <a:prstGeom prst="rect">
            <a:avLst/>
          </a:prstGeom>
          <a:noFill/>
          <a:ln w="9525">
            <a:noFill/>
            <a:miter lim="800000"/>
            <a:headEnd/>
            <a:tailEnd/>
          </a:ln>
        </p:spPr>
      </p:pic>
      <p:pic>
        <p:nvPicPr>
          <p:cNvPr id="31757" name="Picture 28" descr="ingest source impact.jpg"/>
          <p:cNvPicPr>
            <a:picLocks noChangeAspect="1"/>
          </p:cNvPicPr>
          <p:nvPr/>
        </p:nvPicPr>
        <p:blipFill>
          <a:blip r:embed="rId5" cstate="print"/>
          <a:srcRect/>
          <a:stretch>
            <a:fillRect/>
          </a:stretch>
        </p:blipFill>
        <p:spPr bwMode="auto">
          <a:xfrm>
            <a:off x="5562600" y="1447800"/>
            <a:ext cx="2743200" cy="1535113"/>
          </a:xfrm>
          <a:prstGeom prst="rect">
            <a:avLst/>
          </a:prstGeom>
          <a:noFill/>
          <a:ln w="9525">
            <a:noFill/>
            <a:miter lim="800000"/>
            <a:headEnd/>
            <a:tailEnd/>
          </a:ln>
        </p:spPr>
      </p:pic>
      <p:sp>
        <p:nvSpPr>
          <p:cNvPr id="31758" name="TextBox 29"/>
          <p:cNvSpPr txBox="1">
            <a:spLocks noChangeArrowheads="1"/>
          </p:cNvSpPr>
          <p:nvPr/>
        </p:nvSpPr>
        <p:spPr bwMode="auto">
          <a:xfrm>
            <a:off x="3467100" y="3371850"/>
            <a:ext cx="1752600" cy="1400383"/>
          </a:xfrm>
          <a:prstGeom prst="rect">
            <a:avLst/>
          </a:prstGeom>
          <a:noFill/>
          <a:ln w="9525">
            <a:noFill/>
            <a:miter lim="800000"/>
            <a:headEnd/>
            <a:tailEnd/>
          </a:ln>
        </p:spPr>
        <p:txBody>
          <a:bodyPr wrap="square">
            <a:spAutoFit/>
          </a:bodyPr>
          <a:lstStyle/>
          <a:p>
            <a:pPr algn="ctr"/>
            <a:r>
              <a:rPr lang="es-ES" sz="1700" b="1" dirty="0">
                <a:solidFill>
                  <a:srgbClr val="376092"/>
                </a:solidFill>
                <a:latin typeface="Arial" panose="020B0604020202020204" pitchFamily="34" charset="0"/>
                <a:cs typeface="Arial" panose="020B0604020202020204" pitchFamily="34" charset="0"/>
              </a:rPr>
              <a:t>Se enreda en las aletas, extremidades, alas y gargantas</a:t>
            </a:r>
            <a:endParaRPr lang="en-GB" sz="1700" dirty="0">
              <a:latin typeface="Arial" panose="020B0604020202020204" pitchFamily="34" charset="0"/>
              <a:cs typeface="Arial" panose="020B0604020202020204" pitchFamily="34" charset="0"/>
            </a:endParaRPr>
          </a:p>
        </p:txBody>
      </p:sp>
      <p:sp>
        <p:nvSpPr>
          <p:cNvPr id="31759" name="TextBox 31"/>
          <p:cNvSpPr txBox="1">
            <a:spLocks noChangeArrowheads="1"/>
          </p:cNvSpPr>
          <p:nvPr/>
        </p:nvSpPr>
        <p:spPr bwMode="auto">
          <a:xfrm>
            <a:off x="3276600" y="5257800"/>
            <a:ext cx="2133600" cy="615553"/>
          </a:xfrm>
          <a:prstGeom prst="rect">
            <a:avLst/>
          </a:prstGeom>
          <a:noFill/>
          <a:ln w="9525">
            <a:noFill/>
            <a:miter lim="800000"/>
            <a:headEnd/>
            <a:tailEnd/>
          </a:ln>
        </p:spPr>
        <p:txBody>
          <a:bodyPr wrap="square">
            <a:spAutoFit/>
          </a:bodyPr>
          <a:lstStyle/>
          <a:p>
            <a:pPr algn="ctr"/>
            <a:r>
              <a:rPr lang="en-AU" sz="1700" b="1" dirty="0" err="1">
                <a:solidFill>
                  <a:srgbClr val="376092"/>
                </a:solidFill>
                <a:latin typeface="Arial" panose="020B0604020202020204" pitchFamily="34" charset="0"/>
                <a:cs typeface="Arial" panose="020B0604020202020204" pitchFamily="34" charset="0"/>
              </a:rPr>
              <a:t>Daños</a:t>
            </a:r>
            <a:r>
              <a:rPr lang="en-AU" sz="1700" b="1" dirty="0">
                <a:solidFill>
                  <a:srgbClr val="376092"/>
                </a:solidFill>
                <a:latin typeface="Arial" panose="020B0604020202020204" pitchFamily="34" charset="0"/>
                <a:cs typeface="Arial" panose="020B0604020202020204" pitchFamily="34" charset="0"/>
              </a:rPr>
              <a:t> </a:t>
            </a:r>
            <a:r>
              <a:rPr lang="en-AU" sz="1700" b="1" dirty="0" err="1">
                <a:solidFill>
                  <a:srgbClr val="376092"/>
                </a:solidFill>
                <a:latin typeface="Arial" panose="020B0604020202020204" pitchFamily="34" charset="0"/>
                <a:cs typeface="Arial" panose="020B0604020202020204" pitchFamily="34" charset="0"/>
              </a:rPr>
              <a:t>Medioambientales</a:t>
            </a:r>
            <a:r>
              <a:rPr lang="en-AU" sz="1700" b="1" dirty="0">
                <a:solidFill>
                  <a:srgbClr val="376092"/>
                </a:solidFill>
                <a:latin typeface="Arial" panose="020B0604020202020204" pitchFamily="34" charset="0"/>
                <a:cs typeface="Arial" panose="020B0604020202020204" pitchFamily="34" charset="0"/>
              </a:rPr>
              <a:t> </a:t>
            </a:r>
            <a:endParaRPr lang="en-GB" sz="17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6248400" cy="990600"/>
          </a:xfrm>
        </p:spPr>
        <p:txBody>
          <a:bodyPr anchor="t"/>
          <a:lstStyle/>
          <a:p>
            <a:pPr>
              <a:defRPr/>
            </a:pPr>
            <a:r>
              <a:rPr lang="es-ES" noProof="0" dirty="0"/>
              <a:t>¿Podemos Deshacer Este Enredo?</a:t>
            </a:r>
            <a:endParaRPr lang="es-ES" noProof="0" dirty="0" smtClean="0"/>
          </a:p>
        </p:txBody>
      </p:sp>
      <p:sp>
        <p:nvSpPr>
          <p:cNvPr id="33795" name="Content Placeholder 2"/>
          <p:cNvSpPr>
            <a:spLocks noGrp="1"/>
          </p:cNvSpPr>
          <p:nvPr>
            <p:ph idx="1"/>
          </p:nvPr>
        </p:nvSpPr>
        <p:spPr>
          <a:xfrm>
            <a:off x="685800" y="2408238"/>
            <a:ext cx="4191000" cy="3459162"/>
          </a:xfrm>
        </p:spPr>
        <p:txBody>
          <a:bodyPr/>
          <a:lstStyle/>
          <a:p>
            <a:r>
              <a:rPr lang="es-ES" noProof="0" dirty="0" smtClean="0">
                <a:latin typeface="Arial" charset="0"/>
                <a:cs typeface="Arial" charset="0"/>
              </a:rPr>
              <a:t>Trabajando </a:t>
            </a:r>
            <a:r>
              <a:rPr lang="es-ES" noProof="0" dirty="0">
                <a:latin typeface="Arial" charset="0"/>
                <a:cs typeface="Arial" charset="0"/>
              </a:rPr>
              <a:t>juntos a nivel local, nacional e internacional en la cantidad de cambios necesarios</a:t>
            </a:r>
            <a:r>
              <a:rPr lang="es-ES" noProof="0" dirty="0" smtClean="0">
                <a:latin typeface="Arial" charset="0"/>
                <a:cs typeface="Arial" charset="0"/>
              </a:rPr>
              <a:t>:</a:t>
            </a:r>
          </a:p>
          <a:p>
            <a:pPr marL="0" indent="0">
              <a:buNone/>
            </a:pPr>
            <a:endParaRPr lang="es-ES" noProof="0" dirty="0" smtClean="0">
              <a:latin typeface="Arial" charset="0"/>
              <a:cs typeface="Arial" charset="0"/>
            </a:endParaRPr>
          </a:p>
          <a:p>
            <a:pPr lvl="1"/>
            <a:r>
              <a:rPr lang="es-ES" noProof="0" dirty="0" smtClean="0">
                <a:latin typeface="Arial" charset="0"/>
                <a:cs typeface="Arial" charset="0"/>
              </a:rPr>
              <a:t>Políticas </a:t>
            </a:r>
            <a:r>
              <a:rPr lang="es-ES" i="1" noProof="0" dirty="0">
                <a:latin typeface="Arial" charset="0"/>
                <a:cs typeface="Arial" charset="0"/>
              </a:rPr>
              <a:t>para gestionar</a:t>
            </a:r>
          </a:p>
          <a:p>
            <a:pPr lvl="1"/>
            <a:r>
              <a:rPr lang="es-ES" noProof="0" dirty="0" smtClean="0">
                <a:latin typeface="Arial" charset="0"/>
                <a:cs typeface="Arial" charset="0"/>
              </a:rPr>
              <a:t>Infrastructuras </a:t>
            </a:r>
            <a:r>
              <a:rPr lang="es-ES" i="1" noProof="0" dirty="0">
                <a:latin typeface="Arial" charset="0"/>
                <a:cs typeface="Arial" charset="0"/>
              </a:rPr>
              <a:t>para bloquear</a:t>
            </a:r>
          </a:p>
          <a:p>
            <a:pPr lvl="1"/>
            <a:r>
              <a:rPr lang="es-ES" noProof="0" dirty="0" smtClean="0">
                <a:latin typeface="Arial" charset="0"/>
                <a:cs typeface="Arial" charset="0"/>
              </a:rPr>
              <a:t>Regulaciones </a:t>
            </a:r>
            <a:r>
              <a:rPr lang="es-ES" i="1" noProof="0" dirty="0">
                <a:latin typeface="Arial" charset="0"/>
                <a:cs typeface="Arial" charset="0"/>
              </a:rPr>
              <a:t>para controlar</a:t>
            </a:r>
          </a:p>
          <a:p>
            <a:pPr lvl="1"/>
            <a:r>
              <a:rPr lang="es-ES" noProof="0" dirty="0" smtClean="0">
                <a:latin typeface="Arial" charset="0"/>
                <a:cs typeface="Arial" charset="0"/>
              </a:rPr>
              <a:t>Comportamientos </a:t>
            </a:r>
            <a:r>
              <a:rPr lang="es-ES" i="1" noProof="0" dirty="0">
                <a:latin typeface="Arial" charset="0"/>
                <a:cs typeface="Arial" charset="0"/>
              </a:rPr>
              <a:t>para reducir</a:t>
            </a:r>
          </a:p>
        </p:txBody>
      </p:sp>
      <p:sp>
        <p:nvSpPr>
          <p:cNvPr id="33796" name="Text Placeholder 11"/>
          <p:cNvSpPr>
            <a:spLocks noGrp="1"/>
          </p:cNvSpPr>
          <p:nvPr>
            <p:ph type="body" sz="quarter" idx="12"/>
          </p:nvPr>
        </p:nvSpPr>
        <p:spPr>
          <a:xfrm>
            <a:off x="457200" y="1828800"/>
            <a:ext cx="8153400" cy="685800"/>
          </a:xfrm>
        </p:spPr>
        <p:txBody>
          <a:bodyPr/>
          <a:lstStyle/>
          <a:p>
            <a:r>
              <a:rPr lang="es-ES" noProof="0" dirty="0">
                <a:latin typeface="Arial" charset="0"/>
                <a:cs typeface="Arial" charset="0"/>
              </a:rPr>
              <a:t>¡Sí, Podemos!</a:t>
            </a:r>
            <a:endParaRPr lang="es-ES" noProof="0" dirty="0" smtClean="0">
              <a:latin typeface="Arial" charset="0"/>
              <a:cs typeface="Arial" charset="0"/>
            </a:endParaRPr>
          </a:p>
        </p:txBody>
      </p:sp>
      <p:sp>
        <p:nvSpPr>
          <p:cNvPr id="3379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33798" name="Slide Number Placeholder 8"/>
          <p:cNvSpPr>
            <a:spLocks noGrp="1"/>
          </p:cNvSpPr>
          <p:nvPr>
            <p:ph type="sldNum" sz="quarter" idx="18"/>
          </p:nvPr>
        </p:nvSpPr>
        <p:spPr bwMode="auto">
          <a:noFill/>
          <a:ln>
            <a:miter lim="800000"/>
            <a:headEnd/>
            <a:tailEnd/>
          </a:ln>
        </p:spPr>
        <p:txBody>
          <a:bodyPr/>
          <a:lstStyle/>
          <a:p>
            <a:fld id="{38154479-BD03-4728-9C6A-E806631856A8}" type="slidenum">
              <a:rPr lang="en-AU"/>
              <a:pPr/>
              <a:t>13</a:t>
            </a:fld>
            <a:endParaRPr lang="en-AU"/>
          </a:p>
        </p:txBody>
      </p:sp>
      <p:sp>
        <p:nvSpPr>
          <p:cNvPr id="33799" name="Text Placeholder 18"/>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S1: Residuos Marinos</a:t>
            </a:r>
            <a:endParaRPr lang="es-ES" noProof="0" dirty="0" smtClean="0">
              <a:latin typeface="Arial" charset="0"/>
              <a:cs typeface="Arial" charset="0"/>
            </a:endParaRPr>
          </a:p>
        </p:txBody>
      </p:sp>
      <p:pic>
        <p:nvPicPr>
          <p:cNvPr id="33800" name="Picture 7" descr="MD1_credit_silentreef.jpg"/>
          <p:cNvPicPr>
            <a:picLocks noChangeAspect="1"/>
          </p:cNvPicPr>
          <p:nvPr/>
        </p:nvPicPr>
        <p:blipFill>
          <a:blip r:embed="rId3" cstate="print"/>
          <a:srcRect/>
          <a:stretch>
            <a:fillRect/>
          </a:stretch>
        </p:blipFill>
        <p:spPr bwMode="auto">
          <a:xfrm>
            <a:off x="4953000" y="2063750"/>
            <a:ext cx="3657600"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638800" cy="990600"/>
          </a:xfrm>
        </p:spPr>
        <p:txBody>
          <a:bodyPr anchor="t"/>
          <a:lstStyle/>
          <a:p>
            <a:pPr>
              <a:defRPr/>
            </a:pPr>
            <a:r>
              <a:rPr lang="es-ES" noProof="0" dirty="0" smtClean="0"/>
              <a:t>Dive Against Debris®</a:t>
            </a:r>
            <a:br>
              <a:rPr lang="es-ES" noProof="0" dirty="0" smtClean="0"/>
            </a:br>
            <a:r>
              <a:rPr lang="es-ES" noProof="0" dirty="0"/>
              <a:t>	- Bucea Para el Cambio </a:t>
            </a:r>
          </a:p>
        </p:txBody>
      </p:sp>
      <p:sp>
        <p:nvSpPr>
          <p:cNvPr id="35843" name="Content Placeholder 2"/>
          <p:cNvSpPr>
            <a:spLocks noGrp="1"/>
          </p:cNvSpPr>
          <p:nvPr>
            <p:ph idx="1"/>
          </p:nvPr>
        </p:nvSpPr>
        <p:spPr>
          <a:xfrm>
            <a:off x="685800" y="2514600"/>
            <a:ext cx="4114800" cy="3657600"/>
          </a:xfrm>
        </p:spPr>
        <p:txBody>
          <a:bodyPr>
            <a:normAutofit lnSpcReduction="10000"/>
          </a:bodyPr>
          <a:lstStyle/>
          <a:p>
            <a:r>
              <a:rPr lang="es-ES" noProof="0" dirty="0" smtClean="0">
                <a:latin typeface="Arial" charset="0"/>
                <a:cs typeface="Arial" charset="0"/>
              </a:rPr>
              <a:t>Haces </a:t>
            </a:r>
            <a:r>
              <a:rPr lang="es-ES" noProof="0" dirty="0">
                <a:latin typeface="Arial" charset="0"/>
                <a:cs typeface="Arial" charset="0"/>
              </a:rPr>
              <a:t>que el océano sea más seguro para la vida marina </a:t>
            </a:r>
          </a:p>
          <a:p>
            <a:r>
              <a:rPr lang="es-ES" noProof="0" dirty="0" smtClean="0">
                <a:latin typeface="Arial" charset="0"/>
                <a:cs typeface="Arial" charset="0"/>
              </a:rPr>
              <a:t>Los </a:t>
            </a:r>
            <a:r>
              <a:rPr lang="es-ES" noProof="0" dirty="0">
                <a:latin typeface="Arial" charset="0"/>
                <a:cs typeface="Arial" charset="0"/>
              </a:rPr>
              <a:t>datos que recopilas:</a:t>
            </a:r>
          </a:p>
          <a:p>
            <a:pPr lvl="1"/>
            <a:r>
              <a:rPr lang="es-ES" noProof="0" dirty="0" smtClean="0">
                <a:latin typeface="Arial" charset="0"/>
                <a:cs typeface="Arial" charset="0"/>
              </a:rPr>
              <a:t>Apoyan </a:t>
            </a:r>
            <a:r>
              <a:rPr lang="es-ES" noProof="0" dirty="0">
                <a:latin typeface="Arial" charset="0"/>
                <a:cs typeface="Arial" charset="0"/>
              </a:rPr>
              <a:t>la acción contra la basura marina </a:t>
            </a:r>
          </a:p>
          <a:p>
            <a:pPr lvl="1"/>
            <a:r>
              <a:rPr lang="es-ES" noProof="0" dirty="0" smtClean="0">
                <a:latin typeface="Arial" charset="0"/>
                <a:cs typeface="Arial" charset="0"/>
              </a:rPr>
              <a:t>Ilustran </a:t>
            </a:r>
            <a:r>
              <a:rPr lang="es-ES" noProof="0" dirty="0">
                <a:latin typeface="Arial" charset="0"/>
                <a:cs typeface="Arial" charset="0"/>
              </a:rPr>
              <a:t>los tipos de basura y la cantidad </a:t>
            </a:r>
          </a:p>
          <a:p>
            <a:pPr lvl="1"/>
            <a:r>
              <a:rPr lang="es-ES" noProof="0" dirty="0" smtClean="0">
                <a:latin typeface="Arial" charset="0"/>
                <a:cs typeface="Arial" charset="0"/>
              </a:rPr>
              <a:t>Fomentan </a:t>
            </a:r>
            <a:r>
              <a:rPr lang="es-ES" noProof="0" dirty="0">
                <a:latin typeface="Arial" charset="0"/>
                <a:cs typeface="Arial" charset="0"/>
              </a:rPr>
              <a:t>el conocimiento de los impactos</a:t>
            </a:r>
          </a:p>
          <a:p>
            <a:r>
              <a:rPr lang="es-ES" noProof="0" dirty="0" smtClean="0">
                <a:latin typeface="Arial" charset="0"/>
                <a:cs typeface="Arial" charset="0"/>
              </a:rPr>
              <a:t>Apoyas </a:t>
            </a:r>
            <a:r>
              <a:rPr lang="es-ES" noProof="0" dirty="0">
                <a:latin typeface="Arial" charset="0"/>
                <a:cs typeface="Arial" charset="0"/>
              </a:rPr>
              <a:t>a los líderes locales de Project AWARE </a:t>
            </a:r>
          </a:p>
          <a:p>
            <a:r>
              <a:rPr lang="es-ES" noProof="0" dirty="0" smtClean="0">
                <a:latin typeface="Arial" charset="0"/>
                <a:cs typeface="Arial" charset="0"/>
              </a:rPr>
              <a:t>Convences </a:t>
            </a:r>
            <a:r>
              <a:rPr lang="es-ES" noProof="0" dirty="0">
                <a:latin typeface="Arial" charset="0"/>
                <a:cs typeface="Arial" charset="0"/>
              </a:rPr>
              <a:t>a otros de la necesidad de un cambio </a:t>
            </a:r>
          </a:p>
        </p:txBody>
      </p:sp>
      <p:sp>
        <p:nvSpPr>
          <p:cNvPr id="35844" name="Text Placeholder 13"/>
          <p:cNvSpPr>
            <a:spLocks noGrp="1"/>
          </p:cNvSpPr>
          <p:nvPr>
            <p:ph type="body" sz="quarter" idx="12"/>
          </p:nvPr>
        </p:nvSpPr>
        <p:spPr>
          <a:xfrm>
            <a:off x="457200" y="1951038"/>
            <a:ext cx="8153400" cy="685800"/>
          </a:xfrm>
        </p:spPr>
        <p:txBody>
          <a:bodyPr/>
          <a:lstStyle/>
          <a:p>
            <a:r>
              <a:rPr lang="es-ES" noProof="0" dirty="0">
                <a:latin typeface="Arial" charset="0"/>
                <a:cs typeface="Arial" charset="0"/>
              </a:rPr>
              <a:t>Cuando tú, Dive Against </a:t>
            </a:r>
            <a:r>
              <a:rPr lang="es-ES" noProof="0" dirty="0" smtClean="0">
                <a:latin typeface="Arial" charset="0"/>
                <a:cs typeface="Arial" charset="0"/>
              </a:rPr>
              <a:t>Debris®, </a:t>
            </a:r>
            <a:r>
              <a:rPr lang="es-ES" noProof="0" dirty="0">
                <a:latin typeface="Arial" charset="0"/>
                <a:cs typeface="Arial" charset="0"/>
              </a:rPr>
              <a:t>estás buceando para el cambio</a:t>
            </a:r>
            <a:endParaRPr lang="es-ES" noProof="0" dirty="0" smtClean="0">
              <a:latin typeface="Arial" charset="0"/>
              <a:cs typeface="Arial" charset="0"/>
            </a:endParaRPr>
          </a:p>
        </p:txBody>
      </p:sp>
      <p:sp>
        <p:nvSpPr>
          <p:cNvPr id="3584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35846" name="Slide Number Placeholder 8"/>
          <p:cNvSpPr>
            <a:spLocks noGrp="1"/>
          </p:cNvSpPr>
          <p:nvPr>
            <p:ph type="sldNum" sz="quarter" idx="18"/>
          </p:nvPr>
        </p:nvSpPr>
        <p:spPr bwMode="auto">
          <a:noFill/>
          <a:ln>
            <a:miter lim="800000"/>
            <a:headEnd/>
            <a:tailEnd/>
          </a:ln>
        </p:spPr>
        <p:txBody>
          <a:bodyPr/>
          <a:lstStyle/>
          <a:p>
            <a:fld id="{4372DDB3-EF38-49A3-AE80-193D99B7A9BB}" type="slidenum">
              <a:rPr lang="en-AU"/>
              <a:pPr/>
              <a:t>14</a:t>
            </a:fld>
            <a:endParaRPr lang="en-AU"/>
          </a:p>
        </p:txBody>
      </p:sp>
      <p:sp>
        <p:nvSpPr>
          <p:cNvPr id="35847" name="Text Placeholder 13"/>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S1: Residuos Marinos</a:t>
            </a:r>
            <a:endParaRPr lang="es-ES" noProof="0" dirty="0" smtClean="0">
              <a:latin typeface="Arial" charset="0"/>
              <a:cs typeface="Arial" charset="0"/>
            </a:endParaRPr>
          </a:p>
        </p:txBody>
      </p:sp>
      <p:pic>
        <p:nvPicPr>
          <p:cNvPr id="35848" name="Picture 8" descr="EmperorDivers_Nuweibalder_4852_1.jpg"/>
          <p:cNvPicPr>
            <a:picLocks noChangeAspect="1"/>
          </p:cNvPicPr>
          <p:nvPr/>
        </p:nvPicPr>
        <p:blipFill>
          <a:blip r:embed="rId3" cstate="print"/>
          <a:srcRect/>
          <a:stretch>
            <a:fillRect/>
          </a:stretch>
        </p:blipFill>
        <p:spPr bwMode="auto">
          <a:xfrm>
            <a:off x="4953000" y="2819400"/>
            <a:ext cx="3657600" cy="233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5715000" cy="990600"/>
          </a:xfrm>
        </p:spPr>
        <p:txBody>
          <a:bodyPr anchor="t"/>
          <a:lstStyle/>
          <a:p>
            <a:pPr>
              <a:defRPr/>
            </a:pPr>
            <a:r>
              <a:rPr lang="es-ES" noProof="0" dirty="0"/>
              <a:t>Creado Sólo Para Buceadores</a:t>
            </a:r>
          </a:p>
        </p:txBody>
      </p:sp>
      <p:sp>
        <p:nvSpPr>
          <p:cNvPr id="37891" name="Content Placeholder 2"/>
          <p:cNvSpPr>
            <a:spLocks noGrp="1"/>
          </p:cNvSpPr>
          <p:nvPr>
            <p:ph idx="1"/>
          </p:nvPr>
        </p:nvSpPr>
        <p:spPr>
          <a:xfrm>
            <a:off x="685800" y="2590800"/>
            <a:ext cx="3886200" cy="2667000"/>
          </a:xfrm>
        </p:spPr>
        <p:txBody>
          <a:bodyPr>
            <a:normAutofit lnSpcReduction="10000"/>
          </a:bodyPr>
          <a:lstStyle/>
          <a:p>
            <a:r>
              <a:rPr lang="es-ES" noProof="0" dirty="0" smtClean="0"/>
              <a:t>El </a:t>
            </a:r>
            <a:r>
              <a:rPr lang="es-ES" noProof="0" dirty="0"/>
              <a:t>70% de la basura marina se hunde hasta el fondo del mar </a:t>
            </a:r>
          </a:p>
          <a:p>
            <a:r>
              <a:rPr lang="es-ES" noProof="0" dirty="0" smtClean="0"/>
              <a:t>El </a:t>
            </a:r>
            <a:r>
              <a:rPr lang="es-ES" noProof="0" dirty="0"/>
              <a:t>problema de la basura marina es grande, pero el movimiento global de los buceadores de Project AWARE es firme</a:t>
            </a:r>
          </a:p>
          <a:p>
            <a:r>
              <a:rPr lang="es-ES" noProof="0" dirty="0" smtClean="0"/>
              <a:t>Juntos</a:t>
            </a:r>
            <a:r>
              <a:rPr lang="es-ES" noProof="0" dirty="0"/>
              <a:t>, nuestras acciones marcan la diferencia</a:t>
            </a:r>
          </a:p>
        </p:txBody>
      </p:sp>
      <p:sp>
        <p:nvSpPr>
          <p:cNvPr id="37892" name="Text Placeholder 11"/>
          <p:cNvSpPr>
            <a:spLocks noGrp="1"/>
          </p:cNvSpPr>
          <p:nvPr>
            <p:ph type="body" sz="quarter" idx="12"/>
          </p:nvPr>
        </p:nvSpPr>
        <p:spPr>
          <a:xfrm>
            <a:off x="457200" y="1676400"/>
            <a:ext cx="8153400" cy="685800"/>
          </a:xfrm>
        </p:spPr>
        <p:txBody>
          <a:bodyPr>
            <a:normAutofit lnSpcReduction="10000"/>
          </a:bodyPr>
          <a:lstStyle/>
          <a:p>
            <a:r>
              <a:rPr lang="es-ES" noProof="0" dirty="0">
                <a:ea typeface="Calibri" pitchFamily="34" charset="0"/>
              </a:rPr>
              <a:t>Sólo los buceadores poseen el entrenamiento, los conocimientos y las técnicas para retirar la basura marina bajo el </a:t>
            </a:r>
            <a:r>
              <a:rPr lang="es-ES" noProof="0" dirty="0" smtClean="0">
                <a:ea typeface="Calibri" pitchFamily="34" charset="0"/>
              </a:rPr>
              <a:t>agua</a:t>
            </a:r>
          </a:p>
        </p:txBody>
      </p:sp>
      <p:sp>
        <p:nvSpPr>
          <p:cNvPr id="3789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37894" name="Slide Number Placeholder 8"/>
          <p:cNvSpPr>
            <a:spLocks noGrp="1"/>
          </p:cNvSpPr>
          <p:nvPr>
            <p:ph type="sldNum" sz="quarter" idx="18"/>
          </p:nvPr>
        </p:nvSpPr>
        <p:spPr bwMode="auto">
          <a:noFill/>
          <a:ln>
            <a:miter lim="800000"/>
            <a:headEnd/>
            <a:tailEnd/>
          </a:ln>
        </p:spPr>
        <p:txBody>
          <a:bodyPr/>
          <a:lstStyle/>
          <a:p>
            <a:fld id="{1E08FBFE-2EA2-4E08-BBAE-9C3335B5204F}" type="slidenum">
              <a:rPr lang="en-AU"/>
              <a:pPr/>
              <a:t>15</a:t>
            </a:fld>
            <a:endParaRPr lang="en-AU"/>
          </a:p>
        </p:txBody>
      </p:sp>
      <p:sp>
        <p:nvSpPr>
          <p:cNvPr id="37895" name="Text Placeholder 12"/>
          <p:cNvSpPr>
            <a:spLocks noGrp="1"/>
          </p:cNvSpPr>
          <p:nvPr>
            <p:ph type="body" sz="quarter" idx="16"/>
          </p:nvPr>
        </p:nvSpPr>
        <p:spPr>
          <a:xfrm>
            <a:off x="76200" y="6418263"/>
            <a:ext cx="2590800" cy="304800"/>
          </a:xfrm>
        </p:spPr>
        <p:txBody>
          <a:bodyPr/>
          <a:lstStyle/>
          <a:p>
            <a:r>
              <a:rPr lang="es-ES" noProof="0" dirty="0"/>
              <a:t>S1: Residuos Marinos</a:t>
            </a:r>
            <a:endParaRPr lang="es-ES" noProof="0" dirty="0" smtClean="0"/>
          </a:p>
        </p:txBody>
      </p:sp>
      <p:sp>
        <p:nvSpPr>
          <p:cNvPr id="37896" name="Text Placeholder 11"/>
          <p:cNvSpPr txBox="1">
            <a:spLocks/>
          </p:cNvSpPr>
          <p:nvPr/>
        </p:nvSpPr>
        <p:spPr bwMode="auto">
          <a:xfrm>
            <a:off x="457200" y="5181600"/>
            <a:ext cx="8153400" cy="8382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s-ES" sz="2800" b="1" dirty="0">
                <a:solidFill>
                  <a:srgbClr val="376092"/>
                </a:solidFill>
                <a:latin typeface="Arial" panose="020B0604020202020204" pitchFamily="34" charset="0"/>
                <a:cs typeface="Arial" panose="020B0604020202020204" pitchFamily="34" charset="0"/>
              </a:rPr>
              <a:t>¡No Dejes que Tus Inmersiones </a:t>
            </a:r>
            <a:endParaRPr lang="es-ES" sz="2800" b="1" dirty="0" smtClean="0">
              <a:solidFill>
                <a:srgbClr val="376092"/>
              </a:solidFill>
              <a:latin typeface="Arial" panose="020B0604020202020204" pitchFamily="34" charset="0"/>
              <a:cs typeface="Arial" panose="020B0604020202020204" pitchFamily="34" charset="0"/>
            </a:endParaRPr>
          </a:p>
          <a:p>
            <a:pPr algn="ctr">
              <a:spcBef>
                <a:spcPct val="20000"/>
              </a:spcBef>
              <a:buSzPct val="75000"/>
              <a:buFont typeface="Wingdings" pitchFamily="2" charset="2"/>
              <a:buNone/>
            </a:pPr>
            <a:r>
              <a:rPr lang="es-ES" sz="2800" b="1" dirty="0" smtClean="0">
                <a:solidFill>
                  <a:srgbClr val="376092"/>
                </a:solidFill>
                <a:latin typeface="Arial" panose="020B0604020202020204" pitchFamily="34" charset="0"/>
                <a:cs typeface="Arial" panose="020B0604020202020204" pitchFamily="34" charset="0"/>
              </a:rPr>
              <a:t>se </a:t>
            </a:r>
            <a:r>
              <a:rPr lang="es-ES" sz="2800" b="1" dirty="0">
                <a:solidFill>
                  <a:srgbClr val="376092"/>
                </a:solidFill>
                <a:latin typeface="Arial" panose="020B0604020202020204" pitchFamily="34" charset="0"/>
                <a:cs typeface="Arial" panose="020B0604020202020204" pitchFamily="34" charset="0"/>
              </a:rPr>
              <a:t>Desperdicien!</a:t>
            </a:r>
            <a:endParaRPr lang="en-GB" sz="2800" b="1" dirty="0">
              <a:solidFill>
                <a:srgbClr val="376092"/>
              </a:solidFill>
              <a:latin typeface="Arial" panose="020B0604020202020204" pitchFamily="34" charset="0"/>
              <a:cs typeface="Arial" panose="020B0604020202020204" pitchFamily="34" charset="0"/>
            </a:endParaRPr>
          </a:p>
        </p:txBody>
      </p:sp>
      <p:pic>
        <p:nvPicPr>
          <p:cNvPr id="37897" name="Picture 8" descr="Blenheim Dive Centre NZ retouch.jpg"/>
          <p:cNvPicPr>
            <a:picLocks noChangeAspect="1"/>
          </p:cNvPicPr>
          <p:nvPr/>
        </p:nvPicPr>
        <p:blipFill>
          <a:blip r:embed="rId3" cstate="print"/>
          <a:srcRect/>
          <a:stretch>
            <a:fillRect/>
          </a:stretch>
        </p:blipFill>
        <p:spPr bwMode="auto">
          <a:xfrm>
            <a:off x="4876800" y="2362200"/>
            <a:ext cx="3657600"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84238"/>
            <a:ext cx="5334000" cy="990600"/>
          </a:xfrm>
        </p:spPr>
        <p:txBody>
          <a:bodyPr/>
          <a:lstStyle/>
          <a:p>
            <a:pPr>
              <a:defRPr/>
            </a:pPr>
            <a:r>
              <a:rPr lang="es-ES" noProof="0" dirty="0"/>
              <a:t>Hemos hablado de</a:t>
            </a:r>
          </a:p>
        </p:txBody>
      </p:sp>
      <p:sp>
        <p:nvSpPr>
          <p:cNvPr id="39939" name="Content Placeholder 7"/>
          <p:cNvSpPr>
            <a:spLocks noGrp="1"/>
          </p:cNvSpPr>
          <p:nvPr>
            <p:ph idx="1"/>
          </p:nvPr>
        </p:nvSpPr>
        <p:spPr>
          <a:xfrm>
            <a:off x="685800" y="3276600"/>
            <a:ext cx="5867400" cy="2438400"/>
          </a:xfrm>
        </p:spPr>
        <p:txBody>
          <a:bodyPr>
            <a:normAutofit/>
          </a:bodyPr>
          <a:lstStyle/>
          <a:p>
            <a:r>
              <a:rPr lang="es-ES" noProof="0" dirty="0" smtClean="0"/>
              <a:t>El </a:t>
            </a:r>
            <a:r>
              <a:rPr lang="es-ES" noProof="0" dirty="0"/>
              <a:t>Daño Causado</a:t>
            </a:r>
          </a:p>
          <a:p>
            <a:r>
              <a:rPr lang="es-ES" noProof="0" dirty="0" smtClean="0"/>
              <a:t>¿</a:t>
            </a:r>
            <a:r>
              <a:rPr lang="es-ES" noProof="0" dirty="0"/>
              <a:t>Qué es Esta Cosa de la Basura Marina?</a:t>
            </a:r>
          </a:p>
          <a:p>
            <a:r>
              <a:rPr lang="es-ES" noProof="0" dirty="0" smtClean="0"/>
              <a:t>¿</a:t>
            </a:r>
            <a:r>
              <a:rPr lang="es-ES" noProof="0" dirty="0"/>
              <a:t>De Dónde Procede?</a:t>
            </a:r>
          </a:p>
          <a:p>
            <a:r>
              <a:rPr lang="es-ES" noProof="0" dirty="0" smtClean="0"/>
              <a:t>¿</a:t>
            </a:r>
            <a:r>
              <a:rPr lang="es-ES" noProof="0" dirty="0"/>
              <a:t>Podemos Deshacer Este Enredo? </a:t>
            </a:r>
            <a:endParaRPr lang="es-ES" noProof="0" dirty="0" smtClean="0"/>
          </a:p>
          <a:p>
            <a:r>
              <a:rPr lang="es-ES" noProof="0" dirty="0" smtClean="0"/>
              <a:t>Dive </a:t>
            </a:r>
            <a:r>
              <a:rPr lang="es-ES" noProof="0" dirty="0"/>
              <a:t>Against </a:t>
            </a:r>
            <a:r>
              <a:rPr lang="es-ES" noProof="0" dirty="0" smtClean="0"/>
              <a:t>Debris® </a:t>
            </a:r>
            <a:r>
              <a:rPr lang="es-ES" noProof="0" dirty="0"/>
              <a:t>- Bucea Para el Cambio</a:t>
            </a:r>
          </a:p>
          <a:p>
            <a:r>
              <a:rPr lang="es-ES" noProof="0" dirty="0" smtClean="0"/>
              <a:t>Creado </a:t>
            </a:r>
            <a:r>
              <a:rPr lang="es-ES" noProof="0" dirty="0"/>
              <a:t>Sólo Para Buceadores</a:t>
            </a:r>
          </a:p>
        </p:txBody>
      </p:sp>
      <p:sp>
        <p:nvSpPr>
          <p:cNvPr id="39940" name="Text Placeholder 8"/>
          <p:cNvSpPr>
            <a:spLocks noGrp="1"/>
          </p:cNvSpPr>
          <p:nvPr>
            <p:ph type="body" sz="quarter" idx="12"/>
          </p:nvPr>
        </p:nvSpPr>
        <p:spPr>
          <a:xfrm>
            <a:off x="457200" y="1951038"/>
            <a:ext cx="8153400" cy="685800"/>
          </a:xfrm>
        </p:spPr>
        <p:txBody>
          <a:bodyPr/>
          <a:lstStyle/>
          <a:p>
            <a:r>
              <a:rPr lang="es-ES" noProof="0" dirty="0"/>
              <a:t>SECCIÓN 1: El Sucio Problema de la Basura Marina</a:t>
            </a:r>
            <a:endParaRPr lang="es-ES" noProof="0" dirty="0" smtClean="0"/>
          </a:p>
        </p:txBody>
      </p:sp>
      <p:sp>
        <p:nvSpPr>
          <p:cNvPr id="39941"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39942" name="Slide Number Placeholder 4"/>
          <p:cNvSpPr>
            <a:spLocks noGrp="1"/>
          </p:cNvSpPr>
          <p:nvPr>
            <p:ph type="sldNum" sz="quarter" idx="18"/>
          </p:nvPr>
        </p:nvSpPr>
        <p:spPr bwMode="auto">
          <a:noFill/>
          <a:ln>
            <a:miter lim="800000"/>
            <a:headEnd/>
            <a:tailEnd/>
          </a:ln>
        </p:spPr>
        <p:txBody>
          <a:bodyPr/>
          <a:lstStyle/>
          <a:p>
            <a:fld id="{219A7D9C-D921-4CC9-B7EB-5D7217E60853}" type="slidenum">
              <a:rPr lang="en-US"/>
              <a:pPr/>
              <a:t>16</a:t>
            </a:fld>
            <a:endParaRPr lang="en-US"/>
          </a:p>
        </p:txBody>
      </p:sp>
      <p:sp>
        <p:nvSpPr>
          <p:cNvPr id="39943" name="Text Placeholder 19"/>
          <p:cNvSpPr>
            <a:spLocks noGrp="1"/>
          </p:cNvSpPr>
          <p:nvPr>
            <p:ph type="body" sz="quarter" idx="16"/>
          </p:nvPr>
        </p:nvSpPr>
        <p:spPr>
          <a:xfrm>
            <a:off x="76200" y="6418263"/>
            <a:ext cx="2590800" cy="304800"/>
          </a:xfrm>
        </p:spPr>
        <p:txBody>
          <a:bodyPr/>
          <a:lstStyle/>
          <a:p>
            <a:r>
              <a:rPr lang="es-ES" noProof="0" dirty="0"/>
              <a:t>S1: Residuos Marinos</a:t>
            </a:r>
            <a:endParaRPr lang="es-ES" noProof="0" dirty="0" smtClean="0"/>
          </a:p>
        </p:txBody>
      </p:sp>
      <p:sp>
        <p:nvSpPr>
          <p:cNvPr id="39944"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t>
            </a:r>
            <a:r>
              <a:rPr lang="en-US" sz="2000" b="1" dirty="0" err="1">
                <a:solidFill>
                  <a:srgbClr val="376092"/>
                </a:solidFill>
                <a:latin typeface="Arial" panose="020B0604020202020204" pitchFamily="34" charset="0"/>
                <a:cs typeface="Arial" panose="020B0604020202020204" pitchFamily="34" charset="0"/>
              </a:rPr>
              <a:t>Alguna</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Pregunta</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
        <p:nvSpPr>
          <p:cNvPr id="39945"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El problema de la basura marina y cómo los buceadores pueden deshacer el enredo</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es-ES" noProof="0" dirty="0"/>
              <a:t>Es el Momento de </a:t>
            </a:r>
            <a:r>
              <a:rPr lang="es-ES" noProof="0" dirty="0" smtClean="0"/>
              <a:t/>
            </a:r>
            <a:br>
              <a:rPr lang="es-ES" noProof="0" dirty="0" smtClean="0"/>
            </a:br>
            <a:r>
              <a:rPr lang="es-ES" noProof="0" dirty="0" smtClean="0"/>
              <a:t>Dive </a:t>
            </a:r>
            <a:r>
              <a:rPr lang="es-ES" noProof="0" dirty="0"/>
              <a:t>Against </a:t>
            </a:r>
            <a:r>
              <a:rPr lang="es-ES" noProof="0" dirty="0" smtClean="0"/>
              <a:t>Debris®</a:t>
            </a:r>
            <a:endParaRPr lang="es-ES" noProof="0" dirty="0"/>
          </a:p>
        </p:txBody>
      </p:sp>
      <p:sp>
        <p:nvSpPr>
          <p:cNvPr id="41987" name="Text Placeholder 13"/>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s-ES" noProof="0" dirty="0" smtClean="0">
                <a:latin typeface="Arial" charset="0"/>
                <a:cs typeface="Arial" charset="0"/>
              </a:rPr>
              <a:t>SECCIÓN </a:t>
            </a:r>
            <a:r>
              <a:rPr lang="es-ES" noProof="0" dirty="0">
                <a:latin typeface="Arial" charset="0"/>
                <a:cs typeface="Arial" charset="0"/>
              </a:rPr>
              <a:t>2:</a:t>
            </a:r>
            <a:endParaRPr lang="es-ES"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44562"/>
          </a:xfrm>
        </p:spPr>
        <p:txBody>
          <a:bodyPr anchor="t"/>
          <a:lstStyle/>
          <a:p>
            <a:pPr>
              <a:defRPr/>
            </a:pPr>
            <a:r>
              <a:rPr lang="es-ES" noProof="0" dirty="0"/>
              <a:t>Planifica Tu Inmersión</a:t>
            </a:r>
            <a:endParaRPr lang="es-ES" noProof="0" dirty="0" smtClean="0"/>
          </a:p>
        </p:txBody>
      </p:sp>
      <p:sp>
        <p:nvSpPr>
          <p:cNvPr id="44035" name="Content Placeholder 2"/>
          <p:cNvSpPr>
            <a:spLocks noGrp="1"/>
          </p:cNvSpPr>
          <p:nvPr>
            <p:ph idx="1"/>
          </p:nvPr>
        </p:nvSpPr>
        <p:spPr>
          <a:xfrm>
            <a:off x="685800" y="2392363"/>
            <a:ext cx="4114800" cy="3703637"/>
          </a:xfrm>
        </p:spPr>
        <p:txBody>
          <a:bodyPr>
            <a:normAutofit fontScale="92500" lnSpcReduction="20000"/>
          </a:bodyPr>
          <a:lstStyle/>
          <a:p>
            <a:r>
              <a:rPr lang="es-ES" noProof="0" dirty="0" smtClean="0"/>
              <a:t>Construyen </a:t>
            </a:r>
            <a:r>
              <a:rPr lang="es-ES" noProof="0" dirty="0"/>
              <a:t>un argumento para el cambio</a:t>
            </a:r>
          </a:p>
          <a:p>
            <a:r>
              <a:rPr lang="es-ES" noProof="0" dirty="0" smtClean="0"/>
              <a:t>Ayudan </a:t>
            </a:r>
            <a:r>
              <a:rPr lang="es-ES" noProof="0" dirty="0"/>
              <a:t>a identificar las tendencias de temporada</a:t>
            </a:r>
          </a:p>
          <a:p>
            <a:pPr lvl="1"/>
            <a:r>
              <a:rPr lang="es-ES" noProof="0" dirty="0" smtClean="0"/>
              <a:t>Patrones </a:t>
            </a:r>
            <a:r>
              <a:rPr lang="es-ES" noProof="0" dirty="0"/>
              <a:t>climatológicos</a:t>
            </a:r>
          </a:p>
          <a:p>
            <a:pPr lvl="1"/>
            <a:r>
              <a:rPr lang="es-ES" noProof="0" dirty="0" smtClean="0"/>
              <a:t>Temporadas </a:t>
            </a:r>
            <a:r>
              <a:rPr lang="es-ES" noProof="0" dirty="0"/>
              <a:t>turísticas</a:t>
            </a:r>
          </a:p>
          <a:p>
            <a:endParaRPr lang="es-ES" noProof="0" dirty="0" smtClean="0"/>
          </a:p>
          <a:p>
            <a:r>
              <a:rPr lang="es-ES" noProof="0" dirty="0" smtClean="0"/>
              <a:t>¿</a:t>
            </a:r>
            <a:r>
              <a:rPr lang="es-ES" noProof="0" dirty="0"/>
              <a:t>Con qué frecuencia debemos repetir el escrutinio?</a:t>
            </a:r>
          </a:p>
          <a:p>
            <a:pPr lvl="1"/>
            <a:r>
              <a:rPr lang="es-ES" noProof="0" dirty="0" smtClean="0"/>
              <a:t>No </a:t>
            </a:r>
            <a:r>
              <a:rPr lang="es-ES" noProof="0" dirty="0"/>
              <a:t>se exige, pero</a:t>
            </a:r>
          </a:p>
          <a:p>
            <a:pPr lvl="2"/>
            <a:r>
              <a:rPr lang="es-ES" noProof="0" dirty="0" smtClean="0"/>
              <a:t>Una </a:t>
            </a:r>
            <a:r>
              <a:rPr lang="es-ES" noProof="0" dirty="0"/>
              <a:t>vez al mes - mejor</a:t>
            </a:r>
          </a:p>
          <a:p>
            <a:pPr lvl="2"/>
            <a:r>
              <a:rPr lang="es-ES" noProof="0" dirty="0" smtClean="0"/>
              <a:t>Cada </a:t>
            </a:r>
            <a:r>
              <a:rPr lang="es-ES" noProof="0" dirty="0"/>
              <a:t>dos meses – está bien</a:t>
            </a:r>
          </a:p>
          <a:p>
            <a:pPr lvl="2"/>
            <a:r>
              <a:rPr lang="es-ES" noProof="0" dirty="0" smtClean="0"/>
              <a:t>Una </a:t>
            </a:r>
            <a:r>
              <a:rPr lang="es-ES" noProof="0" dirty="0"/>
              <a:t>vez por temporada – cómo mínimo</a:t>
            </a:r>
          </a:p>
          <a:p>
            <a:endParaRPr lang="es-ES" noProof="0" dirty="0" smtClean="0"/>
          </a:p>
        </p:txBody>
      </p:sp>
      <p:sp>
        <p:nvSpPr>
          <p:cNvPr id="44036"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44037" name="Slide Number Placeholder 8"/>
          <p:cNvSpPr>
            <a:spLocks noGrp="1"/>
          </p:cNvSpPr>
          <p:nvPr>
            <p:ph type="sldNum" sz="quarter" idx="18"/>
          </p:nvPr>
        </p:nvSpPr>
        <p:spPr bwMode="auto">
          <a:noFill/>
          <a:ln>
            <a:miter lim="800000"/>
            <a:headEnd/>
            <a:tailEnd/>
          </a:ln>
        </p:spPr>
        <p:txBody>
          <a:bodyPr/>
          <a:lstStyle/>
          <a:p>
            <a:fld id="{B0394283-9BA3-4E83-AF3B-0ED2EF2CC6DB}" type="slidenum">
              <a:rPr lang="en-AU"/>
              <a:pPr/>
              <a:t>18</a:t>
            </a:fld>
            <a:endParaRPr lang="en-AU"/>
          </a:p>
        </p:txBody>
      </p:sp>
      <p:sp>
        <p:nvSpPr>
          <p:cNvPr id="44038" name="Text Placeholder 13"/>
          <p:cNvSpPr>
            <a:spLocks noGrp="1"/>
          </p:cNvSpPr>
          <p:nvPr>
            <p:ph type="body" sz="quarter" idx="16"/>
          </p:nvPr>
        </p:nvSpPr>
        <p:spPr>
          <a:xfrm>
            <a:off x="76200" y="6418263"/>
            <a:ext cx="2590800" cy="304800"/>
          </a:xfrm>
        </p:spPr>
        <p:txBody>
          <a:bodyPr/>
          <a:lstStyle/>
          <a:p>
            <a:r>
              <a:rPr lang="es-ES" noProof="0" dirty="0"/>
              <a:t>S2: Hora de Bucear</a:t>
            </a:r>
            <a:endParaRPr lang="es-ES" noProof="0" dirty="0" smtClean="0"/>
          </a:p>
        </p:txBody>
      </p:sp>
      <p:sp>
        <p:nvSpPr>
          <p:cNvPr id="44039" name="Text Placeholder 9"/>
          <p:cNvSpPr>
            <a:spLocks noGrp="1"/>
          </p:cNvSpPr>
          <p:nvPr>
            <p:ph type="body" sz="quarter" idx="12"/>
          </p:nvPr>
        </p:nvSpPr>
        <p:spPr>
          <a:xfrm>
            <a:off x="457200" y="1752600"/>
            <a:ext cx="8153400" cy="533400"/>
          </a:xfrm>
        </p:spPr>
        <p:txBody>
          <a:bodyPr>
            <a:normAutofit fontScale="85000" lnSpcReduction="20000"/>
          </a:bodyPr>
          <a:lstStyle/>
          <a:p>
            <a:r>
              <a:rPr lang="es-ES" noProof="0" dirty="0"/>
              <a:t>Repetir escrutinios en la misma localización proporciona los mejores resultados</a:t>
            </a:r>
            <a:endParaRPr lang="es-ES" noProof="0" dirty="0" smtClean="0"/>
          </a:p>
        </p:txBody>
      </p:sp>
      <p:pic>
        <p:nvPicPr>
          <p:cNvPr id="44040" name="Picture 7" descr="jupiterdivecenter.jpg"/>
          <p:cNvPicPr>
            <a:picLocks noChangeAspect="1"/>
          </p:cNvPicPr>
          <p:nvPr/>
        </p:nvPicPr>
        <p:blipFill>
          <a:blip r:embed="rId3" cstate="print"/>
          <a:srcRect/>
          <a:stretch>
            <a:fillRect/>
          </a:stretch>
        </p:blipFill>
        <p:spPr bwMode="auto">
          <a:xfrm>
            <a:off x="4953000" y="2438400"/>
            <a:ext cx="3657600" cy="2305050"/>
          </a:xfrm>
          <a:prstGeom prst="rect">
            <a:avLst/>
          </a:prstGeom>
          <a:noFill/>
          <a:ln w="9525">
            <a:noFill/>
            <a:miter lim="800000"/>
            <a:headEnd/>
            <a:tailEnd/>
          </a:ln>
        </p:spPr>
      </p:pic>
      <p:sp>
        <p:nvSpPr>
          <p:cNvPr id="440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Planifica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Inmersión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s-ES" noProof="0" dirty="0" smtClean="0"/>
              <a:t>Elige Tu Sitio de Escrutinio</a:t>
            </a:r>
          </a:p>
        </p:txBody>
      </p:sp>
      <p:sp>
        <p:nvSpPr>
          <p:cNvPr id="46083" name="Content Placeholder 2"/>
          <p:cNvSpPr>
            <a:spLocks noGrp="1"/>
          </p:cNvSpPr>
          <p:nvPr>
            <p:ph idx="1"/>
          </p:nvPr>
        </p:nvSpPr>
        <p:spPr>
          <a:xfrm>
            <a:off x="685800" y="2286000"/>
            <a:ext cx="4495800" cy="2057400"/>
          </a:xfrm>
        </p:spPr>
        <p:txBody>
          <a:bodyPr>
            <a:normAutofit fontScale="92500" lnSpcReduction="10000"/>
          </a:bodyPr>
          <a:lstStyle/>
          <a:p>
            <a:r>
              <a:rPr lang="es-ES" noProof="0" dirty="0" smtClean="0"/>
              <a:t>Que </a:t>
            </a:r>
            <a:r>
              <a:rPr lang="es-ES" noProof="0" dirty="0"/>
              <a:t>puedas regresar al sitio regularmente</a:t>
            </a:r>
          </a:p>
          <a:p>
            <a:r>
              <a:rPr lang="es-ES" noProof="0" dirty="0" smtClean="0"/>
              <a:t>Que </a:t>
            </a:r>
            <a:r>
              <a:rPr lang="es-ES" noProof="0" dirty="0"/>
              <a:t>esté dentro de las destrezas y experiencia de todos los participantes</a:t>
            </a:r>
          </a:p>
          <a:p>
            <a:r>
              <a:rPr lang="es-ES" noProof="0" dirty="0" smtClean="0"/>
              <a:t>Escrutinio </a:t>
            </a:r>
            <a:r>
              <a:rPr lang="es-ES" noProof="0" dirty="0"/>
              <a:t>de lagos de agua dulce y ríos</a:t>
            </a:r>
          </a:p>
          <a:p>
            <a:r>
              <a:rPr lang="es-ES" noProof="0" dirty="0" smtClean="0"/>
              <a:t>¿</a:t>
            </a:r>
            <a:r>
              <a:rPr lang="es-ES" noProof="0" dirty="0"/>
              <a:t>Se requiere permiso?</a:t>
            </a:r>
          </a:p>
          <a:p>
            <a:endParaRPr lang="es-ES" noProof="0" dirty="0" smtClean="0"/>
          </a:p>
          <a:p>
            <a:endParaRPr lang="es-ES" noProof="0" dirty="0" smtClean="0"/>
          </a:p>
        </p:txBody>
      </p:sp>
      <p:sp>
        <p:nvSpPr>
          <p:cNvPr id="46084" name="Text Placeholder 14"/>
          <p:cNvSpPr>
            <a:spLocks noGrp="1"/>
          </p:cNvSpPr>
          <p:nvPr>
            <p:ph type="body" sz="quarter" idx="12"/>
          </p:nvPr>
        </p:nvSpPr>
        <p:spPr>
          <a:xfrm>
            <a:off x="457200" y="1676400"/>
            <a:ext cx="8153400" cy="685800"/>
          </a:xfrm>
        </p:spPr>
        <p:txBody>
          <a:bodyPr/>
          <a:lstStyle/>
          <a:p>
            <a:r>
              <a:rPr lang="es-ES" noProof="0" dirty="0"/>
              <a:t>Utiliza estas consideraciones cuando elijas tu sitio de escrutinio: </a:t>
            </a:r>
            <a:endParaRPr lang="es-ES" noProof="0" dirty="0" smtClean="0"/>
          </a:p>
        </p:txBody>
      </p:sp>
      <p:sp>
        <p:nvSpPr>
          <p:cNvPr id="4608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46086" name="Slide Number Placeholder 8"/>
          <p:cNvSpPr>
            <a:spLocks noGrp="1"/>
          </p:cNvSpPr>
          <p:nvPr>
            <p:ph type="sldNum" sz="quarter" idx="18"/>
          </p:nvPr>
        </p:nvSpPr>
        <p:spPr bwMode="auto">
          <a:noFill/>
          <a:ln>
            <a:miter lim="800000"/>
            <a:headEnd/>
            <a:tailEnd/>
          </a:ln>
        </p:spPr>
        <p:txBody>
          <a:bodyPr/>
          <a:lstStyle/>
          <a:p>
            <a:fld id="{6609F001-403B-44AD-933A-2230C01F5ACB}" type="slidenum">
              <a:rPr lang="en-AU"/>
              <a:pPr/>
              <a:t>19</a:t>
            </a:fld>
            <a:endParaRPr lang="en-AU"/>
          </a:p>
        </p:txBody>
      </p:sp>
      <p:sp>
        <p:nvSpPr>
          <p:cNvPr id="46087" name="Text Placeholder 13"/>
          <p:cNvSpPr>
            <a:spLocks noGrp="1"/>
          </p:cNvSpPr>
          <p:nvPr>
            <p:ph type="body" sz="quarter" idx="16"/>
          </p:nvPr>
        </p:nvSpPr>
        <p:spPr>
          <a:xfrm>
            <a:off x="76200" y="6418263"/>
            <a:ext cx="2590800" cy="304800"/>
          </a:xfrm>
        </p:spPr>
        <p:txBody>
          <a:bodyPr/>
          <a:lstStyle/>
          <a:p>
            <a:r>
              <a:rPr lang="es-ES" noProof="0" dirty="0"/>
              <a:t>S2: Hora de Bucear</a:t>
            </a:r>
            <a:endParaRPr lang="es-ES" noProof="0" dirty="0" smtClean="0"/>
          </a:p>
        </p:txBody>
      </p:sp>
      <p:sp>
        <p:nvSpPr>
          <p:cNvPr id="24584" name="Text Placeholder 11"/>
          <p:cNvSpPr txBox="1">
            <a:spLocks/>
          </p:cNvSpPr>
          <p:nvPr/>
        </p:nvSpPr>
        <p:spPr bwMode="auto">
          <a:xfrm>
            <a:off x="304800" y="4419600"/>
            <a:ext cx="4343400" cy="1752600"/>
          </a:xfrm>
          <a:prstGeom prst="rect">
            <a:avLst/>
          </a:prstGeom>
          <a:noFill/>
          <a:ln w="9525">
            <a:noFill/>
            <a:miter lim="800000"/>
            <a:headEnd/>
            <a:tailEnd/>
          </a:ln>
        </p:spPr>
        <p:txBody>
          <a:bodyPr/>
          <a:lstStyle/>
          <a:p>
            <a:pPr algn="ctr">
              <a:spcBef>
                <a:spcPct val="20000"/>
              </a:spcBef>
              <a:buSzPct val="75000"/>
              <a:defRPr/>
            </a:pPr>
            <a:r>
              <a:rPr lang="es-ES" sz="2200" b="1" dirty="0">
                <a:solidFill>
                  <a:schemeClr val="accent2">
                    <a:lumMod val="75000"/>
                  </a:schemeClr>
                </a:solidFill>
                <a:latin typeface="Arial" panose="020B0604020202020204" pitchFamily="34" charset="0"/>
                <a:cs typeface="Arial" panose="020B0604020202020204" pitchFamily="34" charset="0"/>
              </a:rPr>
              <a:t>¿Limpieza Bajo el Agua o En Tierra</a:t>
            </a:r>
            <a:r>
              <a:rPr lang="es-ES" sz="2200" b="1" dirty="0" smtClean="0">
                <a:solidFill>
                  <a:schemeClr val="accent2">
                    <a:lumMod val="75000"/>
                  </a:schemeClr>
                </a:solidFill>
                <a:latin typeface="Arial" panose="020B0604020202020204" pitchFamily="34" charset="0"/>
                <a:cs typeface="Arial" panose="020B0604020202020204" pitchFamily="34" charset="0"/>
              </a:rPr>
              <a:t>?</a:t>
            </a:r>
          </a:p>
          <a:p>
            <a:pPr algn="ctr">
              <a:spcBef>
                <a:spcPct val="20000"/>
              </a:spcBef>
              <a:buSzPct val="75000"/>
              <a:defRPr/>
            </a:pPr>
            <a:r>
              <a:rPr lang="es-ES" b="1" dirty="0">
                <a:solidFill>
                  <a:schemeClr val="accent2">
                    <a:lumMod val="75000"/>
                  </a:schemeClr>
                </a:solidFill>
                <a:latin typeface="Arial" panose="020B0604020202020204" pitchFamily="34" charset="0"/>
                <a:cs typeface="Arial" panose="020B0604020202020204" pitchFamily="34" charset="0"/>
              </a:rPr>
              <a:t>Informa sólo de la basura marina encontrada por los buceadores bajo el agua a través de Dive Against </a:t>
            </a:r>
            <a:r>
              <a:rPr lang="es-ES" b="1" dirty="0" smtClean="0">
                <a:solidFill>
                  <a:schemeClr val="accent2">
                    <a:lumMod val="75000"/>
                  </a:schemeClr>
                </a:solidFill>
                <a:latin typeface="Arial" panose="020B0604020202020204" pitchFamily="34" charset="0"/>
                <a:cs typeface="Arial" panose="020B0604020202020204" pitchFamily="34" charset="0"/>
              </a:rPr>
              <a:t>Debris® </a:t>
            </a:r>
            <a:endParaRPr lang="en-AU" b="1" dirty="0">
              <a:solidFill>
                <a:schemeClr val="accent2">
                  <a:lumMod val="75000"/>
                </a:schemeClr>
              </a:solidFill>
              <a:latin typeface="Arial" panose="020B0604020202020204" pitchFamily="34" charset="0"/>
              <a:cs typeface="Arial" panose="020B0604020202020204" pitchFamily="34" charset="0"/>
            </a:endParaRPr>
          </a:p>
        </p:txBody>
      </p:sp>
      <p:sp>
        <p:nvSpPr>
          <p:cNvPr id="46089"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Planifica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Inmersión</a:t>
            </a:r>
            <a:endParaRPr lang="en-GB" b="1" dirty="0">
              <a:solidFill>
                <a:srgbClr val="376092"/>
              </a:solidFill>
              <a:latin typeface="Arial" panose="020B0604020202020204" pitchFamily="34" charset="0"/>
              <a:cs typeface="Arial" panose="020B0604020202020204" pitchFamily="34" charset="0"/>
            </a:endParaRPr>
          </a:p>
        </p:txBody>
      </p:sp>
      <p:pic>
        <p:nvPicPr>
          <p:cNvPr id="46090" name="Picture 10" descr="Camel_Dive_Club_585_13_fixed.jpg"/>
          <p:cNvPicPr>
            <a:picLocks noChangeAspect="1"/>
          </p:cNvPicPr>
          <p:nvPr/>
        </p:nvPicPr>
        <p:blipFill>
          <a:blip r:embed="rId3" cstate="print"/>
          <a:srcRect/>
          <a:stretch>
            <a:fillRect/>
          </a:stretch>
        </p:blipFill>
        <p:spPr bwMode="auto">
          <a:xfrm>
            <a:off x="5410200" y="2209800"/>
            <a:ext cx="27432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smtClean="0"/>
              <a:t>Hablaremos de . . .</a:t>
            </a:r>
            <a:endParaRPr lang="es-ES" noProof="0" dirty="0"/>
          </a:p>
        </p:txBody>
      </p:sp>
      <p:sp>
        <p:nvSpPr>
          <p:cNvPr id="11267" name="Content Placeholder 2"/>
          <p:cNvSpPr>
            <a:spLocks noGrp="1"/>
          </p:cNvSpPr>
          <p:nvPr>
            <p:ph idx="1"/>
          </p:nvPr>
        </p:nvSpPr>
        <p:spPr>
          <a:xfrm>
            <a:off x="685800" y="3276600"/>
            <a:ext cx="5791200" cy="2379663"/>
          </a:xfrm>
        </p:spPr>
        <p:txBody>
          <a:bodyPr>
            <a:normAutofit/>
          </a:bodyPr>
          <a:lstStyle/>
          <a:p>
            <a:r>
              <a:rPr lang="es-ES" noProof="0" dirty="0" smtClean="0"/>
              <a:t>El </a:t>
            </a:r>
            <a:r>
              <a:rPr lang="es-ES" noProof="0" dirty="0"/>
              <a:t>Daño Causado</a:t>
            </a:r>
          </a:p>
          <a:p>
            <a:r>
              <a:rPr lang="es-ES" noProof="0" dirty="0" smtClean="0"/>
              <a:t>¿</a:t>
            </a:r>
            <a:r>
              <a:rPr lang="es-ES" noProof="0" dirty="0"/>
              <a:t>Qué Es Esta Cosa de la Basura Marina?</a:t>
            </a:r>
          </a:p>
          <a:p>
            <a:r>
              <a:rPr lang="es-ES" noProof="0" dirty="0" smtClean="0"/>
              <a:t>¿</a:t>
            </a:r>
            <a:r>
              <a:rPr lang="es-ES" noProof="0" dirty="0"/>
              <a:t>De Dónde Procede? 	</a:t>
            </a:r>
          </a:p>
          <a:p>
            <a:r>
              <a:rPr lang="es-ES" noProof="0" dirty="0" smtClean="0"/>
              <a:t>¿</a:t>
            </a:r>
            <a:r>
              <a:rPr lang="es-ES" noProof="0" dirty="0"/>
              <a:t>Podemos Deshacer Este Enredo?  </a:t>
            </a:r>
          </a:p>
          <a:p>
            <a:r>
              <a:rPr lang="es-ES" noProof="0" dirty="0" smtClean="0"/>
              <a:t>Dive </a:t>
            </a:r>
            <a:r>
              <a:rPr lang="es-ES" noProof="0" dirty="0"/>
              <a:t>Against </a:t>
            </a:r>
            <a:r>
              <a:rPr lang="es-ES" noProof="0" dirty="0" smtClean="0"/>
              <a:t>Debris® </a:t>
            </a:r>
            <a:r>
              <a:rPr lang="es-ES" noProof="0" dirty="0"/>
              <a:t>- Bucea Para el Cambio </a:t>
            </a:r>
          </a:p>
          <a:p>
            <a:r>
              <a:rPr lang="es-ES" noProof="0" dirty="0" smtClean="0"/>
              <a:t>Creada </a:t>
            </a:r>
            <a:r>
              <a:rPr lang="es-ES" noProof="0" dirty="0"/>
              <a:t>Sólo Para Buceadores</a:t>
            </a:r>
          </a:p>
        </p:txBody>
      </p:sp>
      <p:sp>
        <p:nvSpPr>
          <p:cNvPr id="11268" name="Text Placeholder 28"/>
          <p:cNvSpPr>
            <a:spLocks noGrp="1"/>
          </p:cNvSpPr>
          <p:nvPr>
            <p:ph type="body" sz="quarter" idx="12"/>
          </p:nvPr>
        </p:nvSpPr>
        <p:spPr>
          <a:xfrm>
            <a:off x="457200" y="1951038"/>
            <a:ext cx="8153400" cy="685800"/>
          </a:xfrm>
        </p:spPr>
        <p:txBody>
          <a:bodyPr/>
          <a:lstStyle/>
          <a:p>
            <a:r>
              <a:rPr lang="es-ES" noProof="0" dirty="0"/>
              <a:t>SECCIÓN 1: El Sucio Problema de los Residuos Marinos</a:t>
            </a:r>
            <a:endParaRPr lang="es-ES" noProof="0" dirty="0" smtClean="0"/>
          </a:p>
        </p:txBody>
      </p:sp>
      <p:sp>
        <p:nvSpPr>
          <p:cNvPr id="1126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dirty="0"/>
              <a:t>Guía de Escrutinio </a:t>
            </a:r>
            <a:endParaRPr lang="es-ES" dirty="0" smtClean="0"/>
          </a:p>
          <a:p>
            <a:pPr fontAlgn="base">
              <a:spcBef>
                <a:spcPct val="0"/>
              </a:spcBef>
              <a:spcAft>
                <a:spcPct val="0"/>
              </a:spcAft>
            </a:pPr>
            <a:r>
              <a:rPr lang="es-ES" dirty="0" smtClean="0"/>
              <a:t>Dive </a:t>
            </a:r>
            <a:r>
              <a:rPr lang="es-ES" dirty="0"/>
              <a:t>Against </a:t>
            </a:r>
            <a:r>
              <a:rPr lang="es-ES" dirty="0" smtClean="0"/>
              <a:t>Debris®</a:t>
            </a:r>
          </a:p>
        </p:txBody>
      </p:sp>
      <p:sp>
        <p:nvSpPr>
          <p:cNvPr id="11270" name="Slide Number Placeholder 8"/>
          <p:cNvSpPr>
            <a:spLocks noGrp="1"/>
          </p:cNvSpPr>
          <p:nvPr>
            <p:ph type="sldNum" sz="quarter" idx="18"/>
          </p:nvPr>
        </p:nvSpPr>
        <p:spPr bwMode="auto">
          <a:noFill/>
          <a:ln>
            <a:miter lim="800000"/>
            <a:headEnd/>
            <a:tailEnd/>
          </a:ln>
        </p:spPr>
        <p:txBody>
          <a:bodyPr/>
          <a:lstStyle/>
          <a:p>
            <a:fld id="{0530CA59-3F37-4B78-8C1F-3C012DE1BECF}" type="slidenum">
              <a:rPr lang="es-ES" smtClean="0"/>
              <a:pPr/>
              <a:t>2</a:t>
            </a:fld>
            <a:endParaRPr lang="es-ES" dirty="0"/>
          </a:p>
        </p:txBody>
      </p:sp>
      <p:sp>
        <p:nvSpPr>
          <p:cNvPr id="11271" name="Text Placeholder 19"/>
          <p:cNvSpPr>
            <a:spLocks noGrp="1"/>
          </p:cNvSpPr>
          <p:nvPr>
            <p:ph type="body" sz="quarter" idx="16"/>
          </p:nvPr>
        </p:nvSpPr>
        <p:spPr>
          <a:xfrm>
            <a:off x="76200" y="6418263"/>
            <a:ext cx="2590800" cy="304800"/>
          </a:xfrm>
        </p:spPr>
        <p:txBody>
          <a:bodyPr/>
          <a:lstStyle/>
          <a:p>
            <a:r>
              <a:rPr lang="es-ES" noProof="0" dirty="0" smtClean="0"/>
              <a:t>Bienvenido</a:t>
            </a:r>
          </a:p>
        </p:txBody>
      </p:sp>
      <p:sp>
        <p:nvSpPr>
          <p:cNvPr id="27" name="Rounded Rectangle 26">
            <a:hlinkClick r:id="rId3" action="ppaction://hlinksldjump"/>
          </p:cNvPr>
          <p:cNvSpPr/>
          <p:nvPr/>
        </p:nvSpPr>
        <p:spPr>
          <a:xfrm>
            <a:off x="64008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dirty="0">
              <a:latin typeface="Arial" panose="020B0604020202020204" pitchFamily="34" charset="0"/>
              <a:cs typeface="Arial" panose="020B0604020202020204" pitchFamily="34" charset="0"/>
            </a:endParaRPr>
          </a:p>
        </p:txBody>
      </p:sp>
      <p:sp>
        <p:nvSpPr>
          <p:cNvPr id="11273" name="TextBox 27">
            <a:hlinkClick r:id="rId3" action="ppaction://hlinksldjump"/>
          </p:cNvPr>
          <p:cNvSpPr txBox="1">
            <a:spLocks noChangeArrowheads="1"/>
          </p:cNvSpPr>
          <p:nvPr/>
        </p:nvSpPr>
        <p:spPr bwMode="auto">
          <a:xfrm>
            <a:off x="6477000" y="4942880"/>
            <a:ext cx="2133600" cy="615553"/>
          </a:xfrm>
          <a:prstGeom prst="rect">
            <a:avLst/>
          </a:prstGeom>
          <a:noFill/>
          <a:ln w="9525">
            <a:noFill/>
            <a:miter lim="800000"/>
            <a:headEnd/>
            <a:tailEnd/>
          </a:ln>
        </p:spPr>
        <p:txBody>
          <a:bodyPr anchor="ctr">
            <a:spAutoFit/>
          </a:bodyPr>
          <a:lstStyle/>
          <a:p>
            <a:pPr algn="ctr"/>
            <a:r>
              <a:rPr lang="es-ES" sz="1700" b="1" dirty="0" smtClean="0">
                <a:solidFill>
                  <a:schemeClr val="tx2"/>
                </a:solidFill>
                <a:latin typeface="Arial" panose="020B0604020202020204" pitchFamily="34" charset="0"/>
                <a:cs typeface="Arial" panose="020B0604020202020204" pitchFamily="34" charset="0"/>
              </a:rPr>
              <a:t>SECCIÓN 1</a:t>
            </a:r>
            <a:endParaRPr lang="es-ES" sz="1700" dirty="0" smtClean="0">
              <a:solidFill>
                <a:schemeClr val="tx2"/>
              </a:solidFill>
              <a:latin typeface="Arial" panose="020B0604020202020204" pitchFamily="34" charset="0"/>
              <a:cs typeface="Arial" panose="020B0604020202020204" pitchFamily="34" charset="0"/>
            </a:endParaRPr>
          </a:p>
          <a:p>
            <a:pPr algn="ctr"/>
            <a:r>
              <a:rPr lang="es-ES" sz="1700" b="1" dirty="0" smtClean="0">
                <a:solidFill>
                  <a:schemeClr val="tx2"/>
                </a:solidFill>
                <a:latin typeface="Arial" panose="020B0604020202020204" pitchFamily="34" charset="0"/>
                <a:cs typeface="Arial" panose="020B0604020202020204" pitchFamily="34" charset="0"/>
              </a:rPr>
              <a:t>Residuos Marinos</a:t>
            </a:r>
            <a:endParaRPr lang="es-ES" sz="1700" b="1" dirty="0">
              <a:solidFill>
                <a:schemeClr val="tx2"/>
              </a:solidFill>
              <a:latin typeface="Arial" panose="020B0604020202020204" pitchFamily="34" charset="0"/>
              <a:cs typeface="Arial" panose="020B0604020202020204" pitchFamily="34" charset="0"/>
            </a:endParaRPr>
          </a:p>
        </p:txBody>
      </p:sp>
      <p:sp>
        <p:nvSpPr>
          <p:cNvPr id="11274" name="Text Placeholder 28"/>
          <p:cNvSpPr txBox="1">
            <a:spLocks/>
          </p:cNvSpPr>
          <p:nvPr/>
        </p:nvSpPr>
        <p:spPr bwMode="auto">
          <a:xfrm>
            <a:off x="685800" y="2438399"/>
            <a:ext cx="8153400" cy="773113"/>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El problema de la basura marina y cómo los buceadores podemos ayudar a deshacer el enredo</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990600"/>
          </a:xfrm>
        </p:spPr>
        <p:txBody>
          <a:bodyPr anchor="t"/>
          <a:lstStyle/>
          <a:p>
            <a:pPr>
              <a:defRPr/>
            </a:pPr>
            <a:r>
              <a:rPr lang="es-ES" noProof="0" dirty="0"/>
              <a:t>Perfiles de Inmersiones de Escrutinios </a:t>
            </a:r>
            <a:endParaRPr lang="es-ES" noProof="0" dirty="0" smtClean="0"/>
          </a:p>
        </p:txBody>
      </p:sp>
      <p:sp>
        <p:nvSpPr>
          <p:cNvPr id="48131" name="Content Placeholder 2"/>
          <p:cNvSpPr>
            <a:spLocks noGrp="1"/>
          </p:cNvSpPr>
          <p:nvPr>
            <p:ph idx="1"/>
          </p:nvPr>
        </p:nvSpPr>
        <p:spPr>
          <a:xfrm>
            <a:off x="685800" y="2239963"/>
            <a:ext cx="4648200" cy="3459162"/>
          </a:xfrm>
        </p:spPr>
        <p:txBody>
          <a:bodyPr>
            <a:noAutofit/>
          </a:bodyPr>
          <a:lstStyle/>
          <a:p>
            <a:r>
              <a:rPr lang="es-ES" sz="1500" noProof="0" dirty="0" smtClean="0"/>
              <a:t>La </a:t>
            </a:r>
            <a:r>
              <a:rPr lang="es-ES" sz="1500" noProof="0" dirty="0"/>
              <a:t>seguridad es tu principal consideración </a:t>
            </a:r>
          </a:p>
          <a:p>
            <a:r>
              <a:rPr lang="es-ES" sz="1500" noProof="0" dirty="0" smtClean="0"/>
              <a:t>Tiempo </a:t>
            </a:r>
            <a:r>
              <a:rPr lang="es-ES" sz="1500" noProof="0" dirty="0"/>
              <a:t>de fondo y profundidad </a:t>
            </a:r>
          </a:p>
          <a:p>
            <a:pPr lvl="1"/>
            <a:r>
              <a:rPr lang="es-ES" sz="1500" noProof="0" dirty="0" smtClean="0"/>
              <a:t>Establece </a:t>
            </a:r>
            <a:r>
              <a:rPr lang="es-ES" sz="1500" noProof="0" dirty="0"/>
              <a:t>perfiles de inmersión seguros</a:t>
            </a:r>
          </a:p>
          <a:p>
            <a:r>
              <a:rPr lang="es-ES" sz="1500" noProof="0" dirty="0" smtClean="0"/>
              <a:t>Flotabilidad</a:t>
            </a:r>
            <a:endParaRPr lang="es-ES" sz="1500" noProof="0" dirty="0"/>
          </a:p>
          <a:p>
            <a:pPr lvl="1"/>
            <a:r>
              <a:rPr lang="es-ES" sz="1500" noProof="0" dirty="0" smtClean="0"/>
              <a:t>Lastrado </a:t>
            </a:r>
            <a:r>
              <a:rPr lang="es-ES" sz="1500" noProof="0" dirty="0"/>
              <a:t>correcto</a:t>
            </a:r>
          </a:p>
          <a:p>
            <a:pPr lvl="1"/>
            <a:r>
              <a:rPr lang="es-ES" sz="1500" noProof="0" dirty="0" smtClean="0"/>
              <a:t>Equipo </a:t>
            </a:r>
            <a:r>
              <a:rPr lang="es-ES" sz="1500" noProof="0" dirty="0"/>
              <a:t>hidrodinámico y seguro</a:t>
            </a:r>
          </a:p>
          <a:p>
            <a:r>
              <a:rPr lang="es-ES" sz="1500" noProof="0" dirty="0" smtClean="0"/>
              <a:t>Área </a:t>
            </a:r>
            <a:r>
              <a:rPr lang="es-ES" sz="1500" noProof="0" dirty="0"/>
              <a:t>del Escrutinio</a:t>
            </a:r>
          </a:p>
          <a:p>
            <a:pPr lvl="1"/>
            <a:r>
              <a:rPr lang="es-ES" sz="1500" noProof="0" dirty="0" smtClean="0"/>
              <a:t>No </a:t>
            </a:r>
            <a:r>
              <a:rPr lang="es-ES" sz="1500" noProof="0" dirty="0"/>
              <a:t>establezcas una zona de escrutinio</a:t>
            </a:r>
          </a:p>
          <a:p>
            <a:pPr lvl="1"/>
            <a:r>
              <a:rPr lang="es-ES" sz="1500" noProof="0" dirty="0" smtClean="0"/>
              <a:t>Intenta </a:t>
            </a:r>
            <a:r>
              <a:rPr lang="es-ES" sz="1500" noProof="0" dirty="0"/>
              <a:t>cubrir la misma área cada vez que hagas un escrutinio de tu sitio</a:t>
            </a:r>
          </a:p>
          <a:p>
            <a:r>
              <a:rPr lang="es-ES" sz="1500" noProof="0" dirty="0" smtClean="0"/>
              <a:t>Número </a:t>
            </a:r>
            <a:r>
              <a:rPr lang="es-ES" sz="1500" noProof="0" dirty="0"/>
              <a:t>de participantes</a:t>
            </a:r>
          </a:p>
          <a:p>
            <a:r>
              <a:rPr lang="es-ES" sz="1500" noProof="0" dirty="0" smtClean="0"/>
              <a:t>Estrategias </a:t>
            </a:r>
            <a:r>
              <a:rPr lang="es-ES" sz="1500" noProof="0" dirty="0"/>
              <a:t>de equipos de </a:t>
            </a:r>
            <a:r>
              <a:rPr lang="es-ES" sz="1500" noProof="0" dirty="0" smtClean="0"/>
              <a:t>compañeros</a:t>
            </a:r>
            <a:endParaRPr lang="es-ES" sz="1500" noProof="0" dirty="0"/>
          </a:p>
        </p:txBody>
      </p:sp>
      <p:sp>
        <p:nvSpPr>
          <p:cNvPr id="48132" name="Text Placeholder 14"/>
          <p:cNvSpPr>
            <a:spLocks noGrp="1"/>
          </p:cNvSpPr>
          <p:nvPr>
            <p:ph type="body" sz="quarter" idx="12"/>
          </p:nvPr>
        </p:nvSpPr>
        <p:spPr>
          <a:xfrm>
            <a:off x="457200" y="1752600"/>
            <a:ext cx="8153400" cy="685800"/>
          </a:xfrm>
        </p:spPr>
        <p:txBody>
          <a:bodyPr/>
          <a:lstStyle/>
          <a:p>
            <a:r>
              <a:rPr lang="es-ES" noProof="0" dirty="0" smtClean="0"/>
              <a:t>Considera </a:t>
            </a:r>
            <a:r>
              <a:rPr lang="es-ES" noProof="0" dirty="0"/>
              <a:t>los niveles de experiencia de todos los buceadores </a:t>
            </a:r>
            <a:endParaRPr lang="es-ES" noProof="0" dirty="0" smtClean="0"/>
          </a:p>
        </p:txBody>
      </p:sp>
      <p:sp>
        <p:nvSpPr>
          <p:cNvPr id="4813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48134" name="Slide Number Placeholder 8"/>
          <p:cNvSpPr>
            <a:spLocks noGrp="1"/>
          </p:cNvSpPr>
          <p:nvPr>
            <p:ph type="sldNum" sz="quarter" idx="18"/>
          </p:nvPr>
        </p:nvSpPr>
        <p:spPr bwMode="auto">
          <a:noFill/>
          <a:ln>
            <a:miter lim="800000"/>
            <a:headEnd/>
            <a:tailEnd/>
          </a:ln>
        </p:spPr>
        <p:txBody>
          <a:bodyPr/>
          <a:lstStyle/>
          <a:p>
            <a:fld id="{BA7ED43C-F122-4A83-83CC-C42433D115F7}" type="slidenum">
              <a:rPr lang="en-AU"/>
              <a:pPr/>
              <a:t>20</a:t>
            </a:fld>
            <a:endParaRPr lang="en-AU"/>
          </a:p>
        </p:txBody>
      </p:sp>
      <p:sp>
        <p:nvSpPr>
          <p:cNvPr id="48135" name="Text Placeholder 13"/>
          <p:cNvSpPr>
            <a:spLocks noGrp="1"/>
          </p:cNvSpPr>
          <p:nvPr>
            <p:ph type="body" sz="quarter" idx="16"/>
          </p:nvPr>
        </p:nvSpPr>
        <p:spPr>
          <a:xfrm>
            <a:off x="76200" y="6418263"/>
            <a:ext cx="2590800" cy="304800"/>
          </a:xfrm>
        </p:spPr>
        <p:txBody>
          <a:bodyPr/>
          <a:lstStyle/>
          <a:p>
            <a:r>
              <a:rPr lang="es-ES" noProof="0" dirty="0"/>
              <a:t>S2: Hora de Bucear </a:t>
            </a:r>
            <a:endParaRPr lang="es-ES" noProof="0" dirty="0" smtClean="0"/>
          </a:p>
        </p:txBody>
      </p:sp>
      <p:pic>
        <p:nvPicPr>
          <p:cNvPr id="48136"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34000" y="2348849"/>
            <a:ext cx="2743200" cy="3398552"/>
          </a:xfrm>
          <a:prstGeom prst="rect">
            <a:avLst/>
          </a:prstGeom>
          <a:noFill/>
          <a:ln w="9525">
            <a:noFill/>
            <a:miter lim="800000"/>
            <a:headEnd/>
            <a:tailEnd/>
          </a:ln>
        </p:spPr>
      </p:pic>
      <p:sp>
        <p:nvSpPr>
          <p:cNvPr id="4813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Planifica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Inmersión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153400" cy="990600"/>
          </a:xfrm>
        </p:spPr>
        <p:txBody>
          <a:bodyPr anchor="t"/>
          <a:lstStyle/>
          <a:p>
            <a:pPr>
              <a:defRPr/>
            </a:pPr>
            <a:r>
              <a:rPr lang="es-ES" noProof="0" dirty="0"/>
              <a:t>Bucea Según Tu Planificación</a:t>
            </a:r>
          </a:p>
        </p:txBody>
      </p:sp>
      <p:sp>
        <p:nvSpPr>
          <p:cNvPr id="50179" name="Content Placeholder 2"/>
          <p:cNvSpPr>
            <a:spLocks noGrp="1"/>
          </p:cNvSpPr>
          <p:nvPr>
            <p:ph idx="1"/>
          </p:nvPr>
        </p:nvSpPr>
        <p:spPr>
          <a:xfrm>
            <a:off x="685800" y="2544763"/>
            <a:ext cx="4191000" cy="3429000"/>
          </a:xfrm>
        </p:spPr>
        <p:txBody>
          <a:bodyPr>
            <a:normAutofit/>
          </a:bodyPr>
          <a:lstStyle/>
          <a:p>
            <a:r>
              <a:rPr lang="es-ES" noProof="0" dirty="0" smtClean="0">
                <a:ea typeface="Calibri" pitchFamily="34" charset="0"/>
              </a:rPr>
              <a:t>Trabaja </a:t>
            </a:r>
            <a:r>
              <a:rPr lang="es-ES" noProof="0" dirty="0">
                <a:ea typeface="Calibri" pitchFamily="34" charset="0"/>
              </a:rPr>
              <a:t>con tu compañero</a:t>
            </a:r>
          </a:p>
          <a:p>
            <a:r>
              <a:rPr lang="es-ES" noProof="0" dirty="0" smtClean="0">
                <a:ea typeface="Calibri" pitchFamily="34" charset="0"/>
              </a:rPr>
              <a:t>No </a:t>
            </a:r>
            <a:r>
              <a:rPr lang="es-ES" noProof="0" dirty="0">
                <a:ea typeface="Calibri" pitchFamily="34" charset="0"/>
              </a:rPr>
              <a:t>utilices tu chaleco como dispositivo de elevación </a:t>
            </a:r>
          </a:p>
          <a:p>
            <a:r>
              <a:rPr lang="es-ES" noProof="0" dirty="0" smtClean="0">
                <a:ea typeface="Calibri" pitchFamily="34" charset="0"/>
              </a:rPr>
              <a:t>No </a:t>
            </a:r>
            <a:r>
              <a:rPr lang="es-ES" noProof="0" dirty="0">
                <a:ea typeface="Calibri" pitchFamily="34" charset="0"/>
              </a:rPr>
              <a:t>sobrecargues tu bolsa de malla </a:t>
            </a:r>
          </a:p>
          <a:p>
            <a:r>
              <a:rPr lang="es-ES" noProof="0" dirty="0" smtClean="0">
                <a:ea typeface="Calibri" pitchFamily="34" charset="0"/>
              </a:rPr>
              <a:t>Los </a:t>
            </a:r>
            <a:r>
              <a:rPr lang="es-ES" noProof="0" dirty="0">
                <a:ea typeface="Calibri" pitchFamily="34" charset="0"/>
              </a:rPr>
              <a:t>objetos que pesen más de 4kg/7lb solo deben ser retirados por buceadores entrenados en el uso de globos elevadores </a:t>
            </a:r>
          </a:p>
          <a:p>
            <a:r>
              <a:rPr lang="es-ES" noProof="0" dirty="0" smtClean="0">
                <a:ea typeface="Calibri" pitchFamily="34" charset="0"/>
              </a:rPr>
              <a:t>No </a:t>
            </a:r>
            <a:r>
              <a:rPr lang="es-ES" noProof="0" dirty="0">
                <a:ea typeface="Calibri" pitchFamily="34" charset="0"/>
              </a:rPr>
              <a:t>utilices globos elevadores sin entrenamiento/experiencia </a:t>
            </a:r>
          </a:p>
        </p:txBody>
      </p:sp>
      <p:sp>
        <p:nvSpPr>
          <p:cNvPr id="50180" name="Text Placeholder 14"/>
          <p:cNvSpPr>
            <a:spLocks noGrp="1"/>
          </p:cNvSpPr>
          <p:nvPr>
            <p:ph type="body" sz="quarter" idx="12"/>
          </p:nvPr>
        </p:nvSpPr>
        <p:spPr>
          <a:xfrm>
            <a:off x="457200" y="1676400"/>
            <a:ext cx="8153400" cy="685800"/>
          </a:xfrm>
        </p:spPr>
        <p:txBody>
          <a:bodyPr>
            <a:normAutofit fontScale="77500" lnSpcReduction="20000"/>
          </a:bodyPr>
          <a:lstStyle/>
          <a:p>
            <a:r>
              <a:rPr lang="es-ES" noProof="0" dirty="0">
                <a:ea typeface="Calibri" pitchFamily="34" charset="0"/>
              </a:rPr>
              <a:t>Durante tu inmersión, recoge la basura marina que encuentres - cuando estés de vuelta, en tierra, distribuye y registra sólo lo que hayas encontrado en el fondo marino</a:t>
            </a:r>
            <a:endParaRPr lang="es-ES" noProof="0" dirty="0" smtClean="0">
              <a:ea typeface="Calibri" pitchFamily="34" charset="0"/>
            </a:endParaRPr>
          </a:p>
        </p:txBody>
      </p:sp>
      <p:sp>
        <p:nvSpPr>
          <p:cNvPr id="5018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0182" name="Slide Number Placeholder 8"/>
          <p:cNvSpPr>
            <a:spLocks noGrp="1"/>
          </p:cNvSpPr>
          <p:nvPr>
            <p:ph type="sldNum" sz="quarter" idx="18"/>
          </p:nvPr>
        </p:nvSpPr>
        <p:spPr bwMode="auto">
          <a:noFill/>
          <a:ln>
            <a:miter lim="800000"/>
            <a:headEnd/>
            <a:tailEnd/>
          </a:ln>
        </p:spPr>
        <p:txBody>
          <a:bodyPr/>
          <a:lstStyle/>
          <a:p>
            <a:fld id="{4CBA2256-563F-4626-B61A-654322AC1302}" type="slidenum">
              <a:rPr lang="en-AU"/>
              <a:pPr/>
              <a:t>21</a:t>
            </a:fld>
            <a:endParaRPr lang="en-AU"/>
          </a:p>
        </p:txBody>
      </p:sp>
      <p:sp>
        <p:nvSpPr>
          <p:cNvPr id="50183" name="Text Placeholder 13"/>
          <p:cNvSpPr>
            <a:spLocks noGrp="1"/>
          </p:cNvSpPr>
          <p:nvPr>
            <p:ph type="body" sz="quarter" idx="16"/>
          </p:nvPr>
        </p:nvSpPr>
        <p:spPr>
          <a:xfrm>
            <a:off x="76200" y="6418263"/>
            <a:ext cx="2590800" cy="304800"/>
          </a:xfrm>
        </p:spPr>
        <p:txBody>
          <a:bodyPr/>
          <a:lstStyle/>
          <a:p>
            <a:r>
              <a:rPr lang="es-ES" noProof="0" dirty="0"/>
              <a:t>S2: Hora de Bucear </a:t>
            </a:r>
            <a:endParaRPr lang="es-ES" noProof="0" dirty="0" smtClean="0"/>
          </a:p>
        </p:txBody>
      </p:sp>
      <p:sp>
        <p:nvSpPr>
          <p:cNvPr id="50184" name="Text Placeholder 8"/>
          <p:cNvSpPr txBox="1">
            <a:spLocks/>
          </p:cNvSpPr>
          <p:nvPr/>
        </p:nvSpPr>
        <p:spPr bwMode="auto">
          <a:xfrm>
            <a:off x="5562600" y="5943600"/>
            <a:ext cx="34290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Bucea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Según</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Planificación</a:t>
            </a:r>
            <a:endParaRPr lang="en-GB" b="1" dirty="0">
              <a:solidFill>
                <a:srgbClr val="376092"/>
              </a:solidFill>
              <a:latin typeface="Arial" panose="020B0604020202020204" pitchFamily="34" charset="0"/>
              <a:cs typeface="Arial" panose="020B0604020202020204" pitchFamily="34" charset="0"/>
            </a:endParaRPr>
          </a:p>
        </p:txBody>
      </p:sp>
      <p:pic>
        <p:nvPicPr>
          <p:cNvPr id="50185" name="Picture 9" descr="Calypso_Diving_Resort_14591_02.jpg"/>
          <p:cNvPicPr>
            <a:picLocks noChangeAspect="1"/>
          </p:cNvPicPr>
          <p:nvPr/>
        </p:nvPicPr>
        <p:blipFill>
          <a:blip r:embed="rId3" cstate="print"/>
          <a:srcRect/>
          <a:stretch>
            <a:fillRect/>
          </a:stretch>
        </p:blipFill>
        <p:spPr bwMode="auto">
          <a:xfrm>
            <a:off x="4953000" y="2590800"/>
            <a:ext cx="3657600"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077200" cy="990600"/>
          </a:xfrm>
        </p:spPr>
        <p:txBody>
          <a:bodyPr anchor="t"/>
          <a:lstStyle/>
          <a:p>
            <a:pPr>
              <a:defRPr/>
            </a:pPr>
            <a:r>
              <a:rPr lang="es-ES" noProof="0" dirty="0"/>
              <a:t>Equipo</a:t>
            </a:r>
          </a:p>
        </p:txBody>
      </p:sp>
      <p:sp>
        <p:nvSpPr>
          <p:cNvPr id="52227" name="Content Placeholder 2"/>
          <p:cNvSpPr>
            <a:spLocks noGrp="1"/>
          </p:cNvSpPr>
          <p:nvPr>
            <p:ph idx="1"/>
          </p:nvPr>
        </p:nvSpPr>
        <p:spPr>
          <a:xfrm>
            <a:off x="685800" y="2408238"/>
            <a:ext cx="3962400" cy="3459162"/>
          </a:xfrm>
        </p:spPr>
        <p:txBody>
          <a:bodyPr/>
          <a:lstStyle/>
          <a:p>
            <a:r>
              <a:rPr lang="es-ES" noProof="0" dirty="0" smtClean="0"/>
              <a:t>Obligatorio</a:t>
            </a:r>
            <a:r>
              <a:rPr lang="es-ES" noProof="0" dirty="0"/>
              <a:t>:</a:t>
            </a:r>
          </a:p>
          <a:p>
            <a:pPr lvl="1"/>
            <a:r>
              <a:rPr lang="es-ES" noProof="0" dirty="0" smtClean="0"/>
              <a:t>Bolsas </a:t>
            </a:r>
            <a:r>
              <a:rPr lang="es-ES" noProof="0" dirty="0"/>
              <a:t>de malla</a:t>
            </a:r>
          </a:p>
          <a:p>
            <a:pPr lvl="1"/>
            <a:r>
              <a:rPr lang="es-ES" noProof="0" dirty="0" smtClean="0"/>
              <a:t>Herramienta/cuchillo </a:t>
            </a:r>
            <a:r>
              <a:rPr lang="es-ES" noProof="0" dirty="0"/>
              <a:t>de buceo</a:t>
            </a:r>
          </a:p>
          <a:p>
            <a:pPr lvl="1"/>
            <a:r>
              <a:rPr lang="es-ES" noProof="0" dirty="0" smtClean="0"/>
              <a:t>Guantes</a:t>
            </a:r>
            <a:endParaRPr lang="es-ES" noProof="0" dirty="0"/>
          </a:p>
        </p:txBody>
      </p:sp>
      <p:sp>
        <p:nvSpPr>
          <p:cNvPr id="52228" name="Text Placeholder 14"/>
          <p:cNvSpPr>
            <a:spLocks noGrp="1"/>
          </p:cNvSpPr>
          <p:nvPr>
            <p:ph type="body" sz="quarter" idx="12"/>
          </p:nvPr>
        </p:nvSpPr>
        <p:spPr>
          <a:xfrm>
            <a:off x="457200" y="1676400"/>
            <a:ext cx="8153400" cy="685800"/>
          </a:xfrm>
        </p:spPr>
        <p:txBody>
          <a:bodyPr>
            <a:normAutofit lnSpcReduction="10000"/>
          </a:bodyPr>
          <a:lstStyle/>
          <a:p>
            <a:r>
              <a:rPr lang="es-ES" noProof="0" dirty="0"/>
              <a:t>El equipo correcto te ayudará a que tus inmersiones sean seguras y agradables </a:t>
            </a:r>
            <a:endParaRPr lang="es-ES" noProof="0" dirty="0" smtClean="0"/>
          </a:p>
        </p:txBody>
      </p:sp>
      <p:sp>
        <p:nvSpPr>
          <p:cNvPr id="52229"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2230" name="Slide Number Placeholder 8"/>
          <p:cNvSpPr>
            <a:spLocks noGrp="1"/>
          </p:cNvSpPr>
          <p:nvPr>
            <p:ph type="sldNum" sz="quarter" idx="18"/>
          </p:nvPr>
        </p:nvSpPr>
        <p:spPr bwMode="auto">
          <a:noFill/>
          <a:ln>
            <a:miter lim="800000"/>
            <a:headEnd/>
            <a:tailEnd/>
          </a:ln>
        </p:spPr>
        <p:txBody>
          <a:bodyPr/>
          <a:lstStyle/>
          <a:p>
            <a:fld id="{05883EFC-F47B-4BC6-A035-E22217B272D0}" type="slidenum">
              <a:rPr lang="en-AU"/>
              <a:pPr/>
              <a:t>22</a:t>
            </a:fld>
            <a:endParaRPr lang="en-AU"/>
          </a:p>
        </p:txBody>
      </p:sp>
      <p:sp>
        <p:nvSpPr>
          <p:cNvPr id="52231" name="Text Placeholder 13"/>
          <p:cNvSpPr>
            <a:spLocks noGrp="1"/>
          </p:cNvSpPr>
          <p:nvPr>
            <p:ph type="body" sz="quarter" idx="16"/>
          </p:nvPr>
        </p:nvSpPr>
        <p:spPr>
          <a:xfrm>
            <a:off x="76200" y="6418263"/>
            <a:ext cx="2590800" cy="304800"/>
          </a:xfrm>
        </p:spPr>
        <p:txBody>
          <a:bodyPr/>
          <a:lstStyle/>
          <a:p>
            <a:r>
              <a:rPr lang="es-ES" noProof="0" dirty="0"/>
              <a:t>S2: Hora de Bucear </a:t>
            </a:r>
            <a:endParaRPr lang="es-ES" noProof="0" dirty="0" smtClean="0"/>
          </a:p>
        </p:txBody>
      </p:sp>
      <p:sp>
        <p:nvSpPr>
          <p:cNvPr id="52232" name="Content Placeholder 2"/>
          <p:cNvSpPr txBox="1">
            <a:spLocks/>
          </p:cNvSpPr>
          <p:nvPr/>
        </p:nvSpPr>
        <p:spPr bwMode="auto">
          <a:xfrm>
            <a:off x="4419600" y="2408238"/>
            <a:ext cx="3962400" cy="3459162"/>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Recomendado:</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Tijeras</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GPS</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Balanzas</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Cámara subacuática</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Recipiente para objetos cortantes</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Pizarra blanca y lápiz</a:t>
            </a:r>
            <a:endParaRPr lang="es-ES" b="1" dirty="0">
              <a:solidFill>
                <a:srgbClr val="376092"/>
              </a:solidFill>
              <a:latin typeface="Arial" panose="020B0604020202020204" pitchFamily="34" charset="0"/>
              <a:cs typeface="Arial" panose="020B0604020202020204" pitchFamily="34" charset="0"/>
            </a:endParaRPr>
          </a:p>
        </p:txBody>
      </p:sp>
      <p:sp>
        <p:nvSpPr>
          <p:cNvPr id="52233" name="Text Placeholder 8"/>
          <p:cNvSpPr txBox="1">
            <a:spLocks/>
          </p:cNvSpPr>
          <p:nvPr/>
        </p:nvSpPr>
        <p:spPr bwMode="auto">
          <a:xfrm>
            <a:off x="5715000" y="5943600"/>
            <a:ext cx="3276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Bucea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Según</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Planificación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s-ES" noProof="0" dirty="0"/>
              <a:t>Objetos Flotantes</a:t>
            </a:r>
          </a:p>
        </p:txBody>
      </p:sp>
      <p:sp>
        <p:nvSpPr>
          <p:cNvPr id="54275" name="Content Placeholder 2"/>
          <p:cNvSpPr>
            <a:spLocks noGrp="1"/>
          </p:cNvSpPr>
          <p:nvPr>
            <p:ph idx="1"/>
          </p:nvPr>
        </p:nvSpPr>
        <p:spPr>
          <a:xfrm>
            <a:off x="685800" y="2484438"/>
            <a:ext cx="3886200" cy="3154362"/>
          </a:xfrm>
        </p:spPr>
        <p:txBody>
          <a:bodyPr>
            <a:normAutofit/>
          </a:bodyPr>
          <a:lstStyle/>
          <a:p>
            <a:r>
              <a:rPr lang="es-ES" noProof="0" dirty="0" smtClean="0"/>
              <a:t>Mantén </a:t>
            </a:r>
            <a:r>
              <a:rPr lang="es-ES" noProof="0" dirty="0"/>
              <a:t>tu</a:t>
            </a:r>
          </a:p>
          <a:p>
            <a:pPr lvl="1"/>
            <a:r>
              <a:rPr lang="es-ES" noProof="0" dirty="0" smtClean="0"/>
              <a:t>equipo </a:t>
            </a:r>
            <a:endParaRPr lang="es-ES" noProof="0" dirty="0"/>
          </a:p>
          <a:p>
            <a:pPr lvl="1"/>
            <a:r>
              <a:rPr lang="es-ES" noProof="0" dirty="0" smtClean="0"/>
              <a:t>cuerpo</a:t>
            </a:r>
            <a:endParaRPr lang="es-ES" noProof="0" dirty="0"/>
          </a:p>
          <a:p>
            <a:pPr lvl="1"/>
            <a:r>
              <a:rPr lang="es-ES" noProof="0" dirty="0" smtClean="0"/>
              <a:t>y </a:t>
            </a:r>
            <a:r>
              <a:rPr lang="es-ES" noProof="0" dirty="0"/>
              <a:t>aletas alejados del </a:t>
            </a:r>
            <a:r>
              <a:rPr lang="es-ES" noProof="0" dirty="0" smtClean="0"/>
              <a:t>fondo</a:t>
            </a:r>
            <a:endParaRPr lang="es-ES" noProof="0" dirty="0"/>
          </a:p>
          <a:p>
            <a:endParaRPr lang="es-ES" noProof="0" dirty="0" smtClean="0"/>
          </a:p>
          <a:p>
            <a:r>
              <a:rPr lang="es-ES" noProof="0" dirty="0" smtClean="0"/>
              <a:t>Permanece </a:t>
            </a:r>
            <a:r>
              <a:rPr lang="es-ES" noProof="0" dirty="0"/>
              <a:t>consciente de la posición de tu cuerpo durante toda la inmersión</a:t>
            </a:r>
            <a:endParaRPr lang="es-ES" noProof="0" dirty="0" smtClean="0"/>
          </a:p>
          <a:p>
            <a:pPr lvl="1"/>
            <a:endParaRPr lang="es-ES" noProof="0" dirty="0" smtClean="0"/>
          </a:p>
        </p:txBody>
      </p:sp>
      <p:sp>
        <p:nvSpPr>
          <p:cNvPr id="54276" name="Text Placeholder 13"/>
          <p:cNvSpPr>
            <a:spLocks noGrp="1"/>
          </p:cNvSpPr>
          <p:nvPr>
            <p:ph type="body" sz="quarter" idx="12"/>
          </p:nvPr>
        </p:nvSpPr>
        <p:spPr>
          <a:xfrm>
            <a:off x="457200" y="1616075"/>
            <a:ext cx="8153400" cy="685800"/>
          </a:xfrm>
        </p:spPr>
        <p:txBody>
          <a:bodyPr>
            <a:normAutofit/>
          </a:bodyPr>
          <a:lstStyle/>
          <a:p>
            <a:r>
              <a:rPr lang="es-ES" noProof="0" dirty="0"/>
              <a:t>Presta atención a tu flotabilidad e hidrodinámica</a:t>
            </a:r>
            <a:endParaRPr lang="es-ES" noProof="0"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23</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s-ES" noProof="0" dirty="0"/>
              <a:t>S2: Hora de Bucear </a:t>
            </a:r>
            <a:endParaRPr lang="es-ES" noProof="0" dirty="0" smtClean="0"/>
          </a:p>
        </p:txBody>
      </p:sp>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Bucea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Según</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Planificación</a:t>
            </a:r>
            <a:endParaRPr lang="en-GB" b="1" dirty="0">
              <a:solidFill>
                <a:srgbClr val="376092"/>
              </a:solidFill>
              <a:latin typeface="Arial" panose="020B0604020202020204" pitchFamily="34" charset="0"/>
              <a:cs typeface="Arial" panose="020B0604020202020204" pitchFamily="34" charset="0"/>
            </a:endParaRPr>
          </a:p>
        </p:txBody>
      </p:sp>
      <p:pic>
        <p:nvPicPr>
          <p:cNvPr id="10" name="Picture 9" descr="HondurasMayan Divers - Roatan, Anja Garrido Barnet (6).jpg"/>
          <p:cNvPicPr>
            <a:picLocks noChangeAspect="1"/>
          </p:cNvPicPr>
          <p:nvPr/>
        </p:nvPicPr>
        <p:blipFill>
          <a:blip r:embed="rId3" cstate="print"/>
          <a:srcRect/>
          <a:stretch>
            <a:fillRect/>
          </a:stretch>
        </p:blipFill>
        <p:spPr bwMode="auto">
          <a:xfrm>
            <a:off x="5105400" y="2590800"/>
            <a:ext cx="3657600" cy="252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8305800" cy="990600"/>
          </a:xfrm>
        </p:spPr>
        <p:txBody>
          <a:bodyPr anchor="t"/>
          <a:lstStyle/>
          <a:p>
            <a:pPr>
              <a:defRPr/>
            </a:pPr>
            <a:r>
              <a:rPr lang="es-ES" noProof="0" dirty="0"/>
              <a:t>Objetos Cortantes</a:t>
            </a:r>
          </a:p>
        </p:txBody>
      </p:sp>
      <p:sp>
        <p:nvSpPr>
          <p:cNvPr id="54275" name="Content Placeholder 2"/>
          <p:cNvSpPr>
            <a:spLocks noGrp="1"/>
          </p:cNvSpPr>
          <p:nvPr>
            <p:ph idx="1"/>
          </p:nvPr>
        </p:nvSpPr>
        <p:spPr>
          <a:xfrm>
            <a:off x="457200" y="2209800"/>
            <a:ext cx="3886200" cy="3154362"/>
          </a:xfrm>
        </p:spPr>
        <p:txBody>
          <a:bodyPr/>
          <a:lstStyle/>
          <a:p>
            <a:r>
              <a:rPr lang="es-ES" noProof="0" dirty="0" smtClean="0"/>
              <a:t>No </a:t>
            </a:r>
            <a:r>
              <a:rPr lang="es-ES" noProof="0" dirty="0"/>
              <a:t>los retires si no son seguros</a:t>
            </a:r>
          </a:p>
          <a:p>
            <a:r>
              <a:rPr lang="es-ES" noProof="0" dirty="0" smtClean="0"/>
              <a:t>Utiliza </a:t>
            </a:r>
            <a:r>
              <a:rPr lang="es-ES" noProof="0" dirty="0"/>
              <a:t>un contenedor sólido</a:t>
            </a:r>
          </a:p>
          <a:p>
            <a:r>
              <a:rPr lang="es-ES" noProof="0" dirty="0" smtClean="0"/>
              <a:t>Ten </a:t>
            </a:r>
            <a:r>
              <a:rPr lang="es-ES" noProof="0" dirty="0"/>
              <a:t>mucho cuidado cuando retires objetos médicos cortantes:</a:t>
            </a:r>
          </a:p>
          <a:p>
            <a:pPr lvl="1"/>
            <a:r>
              <a:rPr lang="es-ES" noProof="0" dirty="0" smtClean="0"/>
              <a:t>jeringuillas</a:t>
            </a:r>
            <a:r>
              <a:rPr lang="es-ES" noProof="0" dirty="0"/>
              <a:t>, agujas, bisturís, escalpelos y agujas de sutura </a:t>
            </a:r>
          </a:p>
          <a:p>
            <a:endParaRPr lang="es-ES" noProof="0" dirty="0" smtClean="0"/>
          </a:p>
          <a:p>
            <a:pPr lvl="1"/>
            <a:endParaRPr lang="es-ES" noProof="0" dirty="0" smtClean="0"/>
          </a:p>
        </p:txBody>
      </p:sp>
      <p:sp>
        <p:nvSpPr>
          <p:cNvPr id="54276" name="Text Placeholder 13"/>
          <p:cNvSpPr>
            <a:spLocks noGrp="1"/>
          </p:cNvSpPr>
          <p:nvPr>
            <p:ph type="body" sz="quarter" idx="12"/>
          </p:nvPr>
        </p:nvSpPr>
        <p:spPr>
          <a:xfrm>
            <a:off x="457200" y="1616075"/>
            <a:ext cx="8153400" cy="685800"/>
          </a:xfrm>
        </p:spPr>
        <p:txBody>
          <a:bodyPr/>
          <a:lstStyle/>
          <a:p>
            <a:r>
              <a:rPr lang="es-ES" noProof="0" dirty="0"/>
              <a:t>Ten cuidado con los objetos que puedan causar pinchazos </a:t>
            </a:r>
            <a:endParaRPr lang="es-ES" noProof="0" dirty="0" smtClean="0"/>
          </a:p>
        </p:txBody>
      </p:sp>
      <p:sp>
        <p:nvSpPr>
          <p:cNvPr id="5427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4278" name="Slide Number Placeholder 8"/>
          <p:cNvSpPr>
            <a:spLocks noGrp="1"/>
          </p:cNvSpPr>
          <p:nvPr>
            <p:ph type="sldNum" sz="quarter" idx="18"/>
          </p:nvPr>
        </p:nvSpPr>
        <p:spPr bwMode="auto">
          <a:noFill/>
          <a:ln>
            <a:miter lim="800000"/>
            <a:headEnd/>
            <a:tailEnd/>
          </a:ln>
        </p:spPr>
        <p:txBody>
          <a:bodyPr/>
          <a:lstStyle/>
          <a:p>
            <a:fld id="{64A97177-9D4D-4F7E-8BD4-4C3228B5825E}" type="slidenum">
              <a:rPr lang="en-AU"/>
              <a:pPr/>
              <a:t>24</a:t>
            </a:fld>
            <a:endParaRPr lang="en-AU"/>
          </a:p>
        </p:txBody>
      </p:sp>
      <p:sp>
        <p:nvSpPr>
          <p:cNvPr id="54279" name="Text Placeholder 13"/>
          <p:cNvSpPr>
            <a:spLocks noGrp="1"/>
          </p:cNvSpPr>
          <p:nvPr>
            <p:ph type="body" sz="quarter" idx="16"/>
          </p:nvPr>
        </p:nvSpPr>
        <p:spPr>
          <a:xfrm>
            <a:off x="76200" y="6418263"/>
            <a:ext cx="2590800" cy="304800"/>
          </a:xfrm>
        </p:spPr>
        <p:txBody>
          <a:bodyPr/>
          <a:lstStyle/>
          <a:p>
            <a:r>
              <a:rPr lang="es-ES" noProof="0" dirty="0"/>
              <a:t>S2: Hora de Bucear </a:t>
            </a:r>
            <a:endParaRPr lang="es-ES" noProof="0" dirty="0" smtClean="0"/>
          </a:p>
        </p:txBody>
      </p:sp>
      <p:pic>
        <p:nvPicPr>
          <p:cNvPr id="54280" name="Picture 7" descr="syringes_silentreef.jpg"/>
          <p:cNvPicPr>
            <a:picLocks noChangeAspect="1"/>
          </p:cNvPicPr>
          <p:nvPr/>
        </p:nvPicPr>
        <p:blipFill>
          <a:blip r:embed="rId3" cstate="print"/>
          <a:srcRect/>
          <a:stretch>
            <a:fillRect/>
          </a:stretch>
        </p:blipFill>
        <p:spPr bwMode="auto">
          <a:xfrm>
            <a:off x="4724400" y="2514600"/>
            <a:ext cx="3657600" cy="3008313"/>
          </a:xfrm>
          <a:prstGeom prst="rect">
            <a:avLst/>
          </a:prstGeom>
          <a:noFill/>
          <a:ln w="9525">
            <a:noFill/>
            <a:miter lim="800000"/>
            <a:headEnd/>
            <a:tailEnd/>
          </a:ln>
        </p:spPr>
      </p:pic>
      <p:sp>
        <p:nvSpPr>
          <p:cNvPr id="5428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Bucea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Según</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Planificación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nchor="t"/>
          <a:lstStyle/>
          <a:p>
            <a:pPr>
              <a:defRPr/>
            </a:pPr>
            <a:r>
              <a:rPr lang="es-ES" noProof="0" dirty="0"/>
              <a:t>Toma Imágenes para Contar la Historia </a:t>
            </a:r>
          </a:p>
        </p:txBody>
      </p:sp>
      <p:sp>
        <p:nvSpPr>
          <p:cNvPr id="56323" name="Content Placeholder 2"/>
          <p:cNvSpPr>
            <a:spLocks noGrp="1"/>
          </p:cNvSpPr>
          <p:nvPr>
            <p:ph idx="1"/>
          </p:nvPr>
        </p:nvSpPr>
        <p:spPr>
          <a:xfrm>
            <a:off x="457200" y="2819400"/>
            <a:ext cx="4267200" cy="2849563"/>
          </a:xfrm>
        </p:spPr>
        <p:txBody>
          <a:bodyPr>
            <a:normAutofit/>
          </a:bodyPr>
          <a:lstStyle/>
          <a:p>
            <a:pPr>
              <a:buNone/>
            </a:pPr>
            <a:r>
              <a:rPr lang="es-ES" sz="1400" noProof="0" dirty="0" smtClean="0">
                <a:ea typeface="Calibri" pitchFamily="34" charset="0"/>
              </a:rPr>
              <a:t>1</a:t>
            </a:r>
            <a:r>
              <a:rPr lang="es-ES" sz="1400" noProof="0" dirty="0">
                <a:ea typeface="Calibri" pitchFamily="34" charset="0"/>
              </a:rPr>
              <a:t>. Fotos que explican tus datos:</a:t>
            </a:r>
            <a:endParaRPr lang="es-ES" sz="1400" noProof="0" dirty="0" smtClean="0">
              <a:ea typeface="Calibri" pitchFamily="34" charset="0"/>
            </a:endParaRPr>
          </a:p>
          <a:p>
            <a:pPr lvl="1"/>
            <a:r>
              <a:rPr lang="es-ES" sz="1400" noProof="0" dirty="0" smtClean="0">
                <a:ea typeface="Calibri" pitchFamily="34" charset="0"/>
              </a:rPr>
              <a:t>Basura </a:t>
            </a:r>
            <a:r>
              <a:rPr lang="es-ES" sz="1400" noProof="0" dirty="0">
                <a:ea typeface="Calibri" pitchFamily="34" charset="0"/>
              </a:rPr>
              <a:t>marina dañando el entorno </a:t>
            </a:r>
          </a:p>
          <a:p>
            <a:pPr lvl="1"/>
            <a:r>
              <a:rPr lang="es-ES" sz="1400" noProof="0" dirty="0" smtClean="0">
                <a:ea typeface="Calibri" pitchFamily="34" charset="0"/>
              </a:rPr>
              <a:t>Animales </a:t>
            </a:r>
            <a:r>
              <a:rPr lang="es-ES" sz="1400" noProof="0" dirty="0">
                <a:ea typeface="Calibri" pitchFamily="34" charset="0"/>
              </a:rPr>
              <a:t>enredados</a:t>
            </a:r>
          </a:p>
          <a:p>
            <a:pPr lvl="1"/>
            <a:r>
              <a:rPr lang="es-ES" sz="1400" noProof="0" dirty="0" smtClean="0">
                <a:ea typeface="Calibri" pitchFamily="34" charset="0"/>
              </a:rPr>
              <a:t>Objetos </a:t>
            </a:r>
            <a:r>
              <a:rPr lang="es-ES" sz="1400" noProof="0" dirty="0">
                <a:ea typeface="Calibri" pitchFamily="34" charset="0"/>
              </a:rPr>
              <a:t>que no puedes identificar </a:t>
            </a:r>
          </a:p>
          <a:p>
            <a:pPr lvl="1"/>
            <a:r>
              <a:rPr lang="es-ES" sz="1400" noProof="0" dirty="0" smtClean="0">
                <a:ea typeface="Calibri" pitchFamily="34" charset="0"/>
              </a:rPr>
              <a:t>Basura </a:t>
            </a:r>
            <a:r>
              <a:rPr lang="es-ES" sz="1400" noProof="0" dirty="0">
                <a:ea typeface="Calibri" pitchFamily="34" charset="0"/>
              </a:rPr>
              <a:t>marina bajo el agua </a:t>
            </a:r>
          </a:p>
          <a:p>
            <a:pPr lvl="1"/>
            <a:r>
              <a:rPr lang="es-ES" sz="1400" noProof="0" dirty="0" smtClean="0">
                <a:ea typeface="Calibri" pitchFamily="34" charset="0"/>
              </a:rPr>
              <a:t>Objetos </a:t>
            </a:r>
            <a:r>
              <a:rPr lang="es-ES" sz="1400" noProof="0" dirty="0">
                <a:ea typeface="Calibri" pitchFamily="34" charset="0"/>
              </a:rPr>
              <a:t>que no puedes retirar </a:t>
            </a:r>
          </a:p>
          <a:p>
            <a:pPr lvl="1"/>
            <a:endParaRPr lang="es-ES" sz="1400" noProof="0" dirty="0" smtClean="0">
              <a:ea typeface="Calibri" pitchFamily="34" charset="0"/>
            </a:endParaRPr>
          </a:p>
          <a:p>
            <a:r>
              <a:rPr lang="es-ES" sz="1400" noProof="0" dirty="0" smtClean="0">
                <a:ea typeface="Calibri" pitchFamily="34" charset="0"/>
              </a:rPr>
              <a:t>Comparte </a:t>
            </a:r>
            <a:r>
              <a:rPr lang="es-ES" sz="1400" noProof="0" dirty="0">
                <a:ea typeface="Calibri" pitchFamily="34" charset="0"/>
              </a:rPr>
              <a:t>estas fotos cuando envíes tus </a:t>
            </a:r>
            <a:r>
              <a:rPr lang="es-ES" sz="1400" noProof="0" dirty="0" smtClean="0">
                <a:ea typeface="Calibri" pitchFamily="34" charset="0"/>
              </a:rPr>
              <a:t>datos</a:t>
            </a:r>
          </a:p>
        </p:txBody>
      </p:sp>
      <p:sp>
        <p:nvSpPr>
          <p:cNvPr id="56324" name="Text Placeholder 10"/>
          <p:cNvSpPr>
            <a:spLocks noGrp="1"/>
          </p:cNvSpPr>
          <p:nvPr>
            <p:ph type="body" sz="quarter" idx="12"/>
          </p:nvPr>
        </p:nvSpPr>
        <p:spPr>
          <a:xfrm>
            <a:off x="457200" y="1646238"/>
            <a:ext cx="8153400" cy="1096962"/>
          </a:xfrm>
        </p:spPr>
        <p:txBody>
          <a:bodyPr/>
          <a:lstStyle/>
          <a:p>
            <a:r>
              <a:rPr lang="es-ES" noProof="0" dirty="0"/>
              <a:t>Tomar fotos no es obligatorio, pero ilustran el problema y convencen a que otros para que </a:t>
            </a:r>
            <a:r>
              <a:rPr lang="es-ES" noProof="0" dirty="0" smtClean="0"/>
              <a:t>actúen</a:t>
            </a:r>
          </a:p>
          <a:p>
            <a:r>
              <a:rPr lang="es-ES" noProof="0" dirty="0"/>
              <a:t>Dos tipos de fotos a tomar:</a:t>
            </a:r>
            <a:endParaRPr lang="es-ES" noProof="0" dirty="0" smtClean="0"/>
          </a:p>
        </p:txBody>
      </p:sp>
      <p:sp>
        <p:nvSpPr>
          <p:cNvPr id="56325"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6326" name="Slide Number Placeholder 4"/>
          <p:cNvSpPr>
            <a:spLocks noGrp="1"/>
          </p:cNvSpPr>
          <p:nvPr>
            <p:ph type="sldNum" sz="quarter" idx="18"/>
          </p:nvPr>
        </p:nvSpPr>
        <p:spPr bwMode="auto">
          <a:noFill/>
          <a:ln>
            <a:miter lim="800000"/>
            <a:headEnd/>
            <a:tailEnd/>
          </a:ln>
        </p:spPr>
        <p:txBody>
          <a:bodyPr/>
          <a:lstStyle/>
          <a:p>
            <a:fld id="{74E42DC3-3F02-44CE-ACFB-1ABCFC477E78}" type="slidenum">
              <a:rPr lang="en-AU"/>
              <a:pPr/>
              <a:t>25</a:t>
            </a:fld>
            <a:endParaRPr lang="en-AU"/>
          </a:p>
        </p:txBody>
      </p:sp>
      <p:sp>
        <p:nvSpPr>
          <p:cNvPr id="56327" name="Text Placeholder 11"/>
          <p:cNvSpPr>
            <a:spLocks noGrp="1"/>
          </p:cNvSpPr>
          <p:nvPr>
            <p:ph type="body" sz="quarter" idx="16"/>
          </p:nvPr>
        </p:nvSpPr>
        <p:spPr>
          <a:xfrm>
            <a:off x="76200" y="6418263"/>
            <a:ext cx="2590800" cy="304800"/>
          </a:xfrm>
        </p:spPr>
        <p:txBody>
          <a:bodyPr/>
          <a:lstStyle/>
          <a:p>
            <a:r>
              <a:rPr lang="es-ES" noProof="0" dirty="0"/>
              <a:t>S2: Hora de Bucear</a:t>
            </a:r>
            <a:endParaRPr lang="es-ES" noProof="0" dirty="0" smtClean="0"/>
          </a:p>
        </p:txBody>
      </p:sp>
      <p:sp>
        <p:nvSpPr>
          <p:cNvPr id="56328" name="Content Placeholder 2"/>
          <p:cNvSpPr txBox="1">
            <a:spLocks/>
          </p:cNvSpPr>
          <p:nvPr/>
        </p:nvSpPr>
        <p:spPr bwMode="auto">
          <a:xfrm>
            <a:off x="4724400" y="2820988"/>
            <a:ext cx="4038600" cy="3122612"/>
          </a:xfrm>
          <a:prstGeom prst="rect">
            <a:avLst/>
          </a:prstGeom>
          <a:noFill/>
          <a:ln w="9525">
            <a:noFill/>
            <a:miter lim="800000"/>
            <a:headEnd/>
            <a:tailEnd/>
          </a:ln>
        </p:spPr>
        <p:txBody>
          <a:bodyPr/>
          <a:lstStyle/>
          <a:p>
            <a:pPr marL="342900" indent="-342900">
              <a:spcBef>
                <a:spcPct val="20000"/>
              </a:spcBef>
              <a:buSzPct val="75000"/>
            </a:pPr>
            <a:r>
              <a:rPr lang="en-AU" sz="1400" b="1" dirty="0">
                <a:solidFill>
                  <a:srgbClr val="376092"/>
                </a:solidFill>
                <a:latin typeface="Arial" panose="020B0604020202020204" pitchFamily="34" charset="0"/>
                <a:ea typeface="Calibri" pitchFamily="34" charset="0"/>
                <a:cs typeface="Arial" pitchFamily="34" charset="0"/>
              </a:rPr>
              <a:t>2. </a:t>
            </a:r>
            <a:r>
              <a:rPr lang="en-AU" sz="1400" b="1" dirty="0" err="1">
                <a:solidFill>
                  <a:srgbClr val="376092"/>
                </a:solidFill>
                <a:latin typeface="Arial" pitchFamily="34" charset="0"/>
                <a:ea typeface="Calibri" pitchFamily="34" charset="0"/>
                <a:cs typeface="Arial" pitchFamily="34" charset="0"/>
              </a:rPr>
              <a:t>Fotos</a:t>
            </a:r>
            <a:r>
              <a:rPr lang="en-AU" sz="1400" b="1" dirty="0">
                <a:solidFill>
                  <a:srgbClr val="376092"/>
                </a:solidFill>
                <a:latin typeface="Arial" pitchFamily="34" charset="0"/>
                <a:ea typeface="Calibri" pitchFamily="34" charset="0"/>
                <a:cs typeface="Arial" pitchFamily="34" charset="0"/>
              </a:rPr>
              <a:t> que </a:t>
            </a:r>
            <a:r>
              <a:rPr lang="en-AU" sz="1400" b="1" dirty="0" err="1">
                <a:solidFill>
                  <a:srgbClr val="376092"/>
                </a:solidFill>
                <a:latin typeface="Arial" pitchFamily="34" charset="0"/>
                <a:ea typeface="Calibri" pitchFamily="34" charset="0"/>
                <a:cs typeface="Arial" pitchFamily="34" charset="0"/>
              </a:rPr>
              <a:t>cuentan</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tu</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historia</a:t>
            </a:r>
            <a:r>
              <a:rPr lang="en-AU" sz="1400" b="1" dirty="0">
                <a:solidFill>
                  <a:srgbClr val="376092"/>
                </a:solidFill>
                <a:latin typeface="Arial" pitchFamily="34" charset="0"/>
                <a:ea typeface="Calibri" pitchFamily="34" charset="0"/>
                <a:cs typeface="Arial" pitchFamily="34" charset="0"/>
              </a:rPr>
              <a:t>:</a:t>
            </a:r>
            <a:endParaRPr lang="en-AU" sz="1400" b="1" dirty="0" smtClean="0">
              <a:solidFill>
                <a:srgbClr val="376092"/>
              </a:solidFill>
              <a:latin typeface="Arial" pitchFamily="34" charset="0"/>
              <a:ea typeface="Calibri" pitchFamily="34" charset="0"/>
              <a:cs typeface="Arial" pitchFamily="34" charset="0"/>
            </a:endParaRPr>
          </a:p>
          <a:p>
            <a:pPr marL="742950" lvl="1" indent="-285750">
              <a:spcBef>
                <a:spcPct val="20000"/>
              </a:spcBef>
              <a:buSzPct val="60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Fotos</a:t>
            </a:r>
            <a:r>
              <a:rPr lang="en-AU" sz="1400" b="1" dirty="0" smtClean="0">
                <a:solidFill>
                  <a:srgbClr val="376092"/>
                </a:solidFill>
                <a:latin typeface="Arial" pitchFamily="34" charset="0"/>
                <a:ea typeface="Calibri" pitchFamily="34" charset="0"/>
                <a:cs typeface="Arial" pitchFamily="34" charset="0"/>
              </a:rPr>
              <a:t> </a:t>
            </a:r>
            <a:r>
              <a:rPr lang="en-AU" sz="1400" b="1" dirty="0">
                <a:solidFill>
                  <a:srgbClr val="376092"/>
                </a:solidFill>
                <a:latin typeface="Arial" pitchFamily="34" charset="0"/>
                <a:ea typeface="Calibri" pitchFamily="34" charset="0"/>
                <a:cs typeface="Arial" pitchFamily="34" charset="0"/>
              </a:rPr>
              <a:t>de </a:t>
            </a:r>
            <a:r>
              <a:rPr lang="en-AU" sz="1400" b="1" dirty="0" err="1">
                <a:solidFill>
                  <a:srgbClr val="376092"/>
                </a:solidFill>
                <a:latin typeface="Arial" pitchFamily="34" charset="0"/>
                <a:ea typeface="Calibri" pitchFamily="34" charset="0"/>
                <a:cs typeface="Arial" pitchFamily="34" charset="0"/>
              </a:rPr>
              <a:t>grupo</a:t>
            </a:r>
            <a:r>
              <a:rPr lang="en-AU" sz="1400" b="1" dirty="0">
                <a:solidFill>
                  <a:srgbClr val="376092"/>
                </a:solidFill>
                <a:latin typeface="Arial" pitchFamily="34" charset="0"/>
                <a:ea typeface="Calibri" pitchFamily="34" charset="0"/>
                <a:cs typeface="Arial" pitchFamily="34" charset="0"/>
              </a:rPr>
              <a:t> </a:t>
            </a:r>
          </a:p>
          <a:p>
            <a:pPr marL="742950" lvl="1" indent="-285750">
              <a:spcBef>
                <a:spcPct val="20000"/>
              </a:spcBef>
              <a:buSzPct val="60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Buceadores</a:t>
            </a:r>
            <a:r>
              <a:rPr lang="en-AU" sz="1400" b="1" dirty="0" smtClean="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en</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acción</a:t>
            </a:r>
            <a:r>
              <a:rPr lang="en-AU" sz="1400" b="1" dirty="0">
                <a:solidFill>
                  <a:srgbClr val="376092"/>
                </a:solidFill>
                <a:latin typeface="Arial" pitchFamily="34" charset="0"/>
                <a:ea typeface="Calibri" pitchFamily="34" charset="0"/>
                <a:cs typeface="Arial" pitchFamily="34" charset="0"/>
              </a:rPr>
              <a:t> </a:t>
            </a:r>
          </a:p>
          <a:p>
            <a:pPr marL="742950" lvl="1" indent="-285750">
              <a:spcBef>
                <a:spcPct val="20000"/>
              </a:spcBef>
              <a:buSzPct val="60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Buceadores</a:t>
            </a:r>
            <a:r>
              <a:rPr lang="en-AU" sz="1400" b="1" dirty="0" smtClean="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contando</a:t>
            </a:r>
            <a:r>
              <a:rPr lang="en-AU" sz="1400" b="1" dirty="0">
                <a:solidFill>
                  <a:srgbClr val="376092"/>
                </a:solidFill>
                <a:latin typeface="Arial" pitchFamily="34" charset="0"/>
                <a:ea typeface="Calibri" pitchFamily="34" charset="0"/>
                <a:cs typeface="Arial" pitchFamily="34" charset="0"/>
              </a:rPr>
              <a:t> y </a:t>
            </a:r>
            <a:r>
              <a:rPr lang="en-AU" sz="1400" b="1" dirty="0" err="1">
                <a:solidFill>
                  <a:srgbClr val="376092"/>
                </a:solidFill>
                <a:latin typeface="Arial" pitchFamily="34" charset="0"/>
                <a:ea typeface="Calibri" pitchFamily="34" charset="0"/>
                <a:cs typeface="Arial" pitchFamily="34" charset="0"/>
              </a:rPr>
              <a:t>registrando</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basura</a:t>
            </a:r>
            <a:r>
              <a:rPr lang="en-AU" sz="1400" b="1" dirty="0">
                <a:solidFill>
                  <a:srgbClr val="376092"/>
                </a:solidFill>
                <a:latin typeface="Arial" pitchFamily="34" charset="0"/>
                <a:ea typeface="Calibri" pitchFamily="34" charset="0"/>
                <a:cs typeface="Arial" pitchFamily="34" charset="0"/>
              </a:rPr>
              <a:t> </a:t>
            </a:r>
          </a:p>
          <a:p>
            <a:pPr marL="742950" lvl="1" indent="-285750">
              <a:spcBef>
                <a:spcPct val="20000"/>
              </a:spcBef>
              <a:buSzPct val="60000"/>
              <a:buFont typeface="Wingdings" pitchFamily="2" charset="2"/>
              <a:buChar char="l"/>
            </a:pPr>
            <a:r>
              <a:rPr lang="en-AU" sz="1400" b="1" dirty="0" smtClean="0">
                <a:solidFill>
                  <a:srgbClr val="376092"/>
                </a:solidFill>
                <a:latin typeface="Arial" pitchFamily="34" charset="0"/>
                <a:ea typeface="Calibri" pitchFamily="34" charset="0"/>
                <a:cs typeface="Arial" pitchFamily="34" charset="0"/>
              </a:rPr>
              <a:t>Una </a:t>
            </a:r>
            <a:r>
              <a:rPr lang="en-AU" sz="1400" b="1" dirty="0" err="1">
                <a:solidFill>
                  <a:srgbClr val="376092"/>
                </a:solidFill>
                <a:latin typeface="Arial" pitchFamily="34" charset="0"/>
                <a:ea typeface="Calibri" pitchFamily="34" charset="0"/>
                <a:cs typeface="Arial" pitchFamily="34" charset="0"/>
              </a:rPr>
              <a:t>foto</a:t>
            </a:r>
            <a:r>
              <a:rPr lang="en-AU" sz="1400" b="1" dirty="0">
                <a:solidFill>
                  <a:srgbClr val="376092"/>
                </a:solidFill>
                <a:latin typeface="Arial" pitchFamily="34" charset="0"/>
                <a:ea typeface="Calibri" pitchFamily="34" charset="0"/>
                <a:cs typeface="Arial" pitchFamily="34" charset="0"/>
              </a:rPr>
              <a:t> de </a:t>
            </a:r>
            <a:r>
              <a:rPr lang="en-AU" sz="1400" b="1" dirty="0" err="1">
                <a:solidFill>
                  <a:srgbClr val="376092"/>
                </a:solidFill>
                <a:latin typeface="Arial" pitchFamily="34" charset="0"/>
                <a:ea typeface="Calibri" pitchFamily="34" charset="0"/>
                <a:cs typeface="Arial" pitchFamily="34" charset="0"/>
              </a:rPr>
              <a:t>superficie</a:t>
            </a:r>
            <a:r>
              <a:rPr lang="en-AU" sz="1400" b="1" dirty="0">
                <a:solidFill>
                  <a:srgbClr val="376092"/>
                </a:solidFill>
                <a:latin typeface="Arial" pitchFamily="34" charset="0"/>
                <a:ea typeface="Calibri" pitchFamily="34" charset="0"/>
                <a:cs typeface="Arial" pitchFamily="34" charset="0"/>
              </a:rPr>
              <a:t> de </a:t>
            </a:r>
            <a:r>
              <a:rPr lang="en-AU" sz="1400" b="1" dirty="0" err="1">
                <a:solidFill>
                  <a:srgbClr val="376092"/>
                </a:solidFill>
                <a:latin typeface="Arial" pitchFamily="34" charset="0"/>
                <a:ea typeface="Calibri" pitchFamily="34" charset="0"/>
                <a:cs typeface="Arial" pitchFamily="34" charset="0"/>
              </a:rPr>
              <a:t>toda</a:t>
            </a:r>
            <a:r>
              <a:rPr lang="en-AU" sz="1400" b="1" dirty="0">
                <a:solidFill>
                  <a:srgbClr val="376092"/>
                </a:solidFill>
                <a:latin typeface="Arial" pitchFamily="34" charset="0"/>
                <a:ea typeface="Calibri" pitchFamily="34" charset="0"/>
                <a:cs typeface="Arial" pitchFamily="34" charset="0"/>
              </a:rPr>
              <a:t> la </a:t>
            </a:r>
            <a:r>
              <a:rPr lang="en-AU" sz="1400" b="1" dirty="0" err="1">
                <a:solidFill>
                  <a:srgbClr val="376092"/>
                </a:solidFill>
                <a:latin typeface="Arial" pitchFamily="34" charset="0"/>
                <a:ea typeface="Calibri" pitchFamily="34" charset="0"/>
                <a:cs typeface="Arial" pitchFamily="34" charset="0"/>
              </a:rPr>
              <a:t>basura</a:t>
            </a:r>
            <a:r>
              <a:rPr lang="en-AU" sz="1400" b="1" dirty="0">
                <a:solidFill>
                  <a:srgbClr val="376092"/>
                </a:solidFill>
                <a:latin typeface="Arial" pitchFamily="34" charset="0"/>
                <a:ea typeface="Calibri" pitchFamily="34" charset="0"/>
                <a:cs typeface="Arial" pitchFamily="34" charset="0"/>
              </a:rPr>
              <a:t> que </a:t>
            </a:r>
            <a:r>
              <a:rPr lang="en-AU" sz="1400" b="1" dirty="0" err="1">
                <a:solidFill>
                  <a:srgbClr val="376092"/>
                </a:solidFill>
                <a:latin typeface="Arial" pitchFamily="34" charset="0"/>
                <a:ea typeface="Calibri" pitchFamily="34" charset="0"/>
                <a:cs typeface="Arial" pitchFamily="34" charset="0"/>
              </a:rPr>
              <a:t>habéis</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retirado</a:t>
            </a:r>
            <a:endParaRPr lang="en-AU" sz="1400" b="1" dirty="0">
              <a:solidFill>
                <a:srgbClr val="376092"/>
              </a:solidFill>
              <a:latin typeface="Arial" pitchFamily="34" charset="0"/>
              <a:ea typeface="Calibri" pitchFamily="34" charset="0"/>
              <a:cs typeface="Arial" pitchFamily="34" charset="0"/>
            </a:endParaRPr>
          </a:p>
          <a:p>
            <a:pPr marL="342900" indent="-342900">
              <a:spcBef>
                <a:spcPct val="20000"/>
              </a:spcBef>
              <a:buSzPct val="75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Utilízalas</a:t>
            </a:r>
            <a:r>
              <a:rPr lang="en-AU" sz="1400" b="1" dirty="0" smtClean="0">
                <a:solidFill>
                  <a:srgbClr val="376092"/>
                </a:solidFill>
                <a:latin typeface="Arial" pitchFamily="34" charset="0"/>
                <a:ea typeface="Calibri" pitchFamily="34" charset="0"/>
                <a:cs typeface="Arial" pitchFamily="34" charset="0"/>
              </a:rPr>
              <a:t> </a:t>
            </a:r>
            <a:r>
              <a:rPr lang="en-AU" sz="1400" b="1" dirty="0">
                <a:solidFill>
                  <a:srgbClr val="376092"/>
                </a:solidFill>
                <a:latin typeface="Arial" pitchFamily="34" charset="0"/>
                <a:ea typeface="Calibri" pitchFamily="34" charset="0"/>
                <a:cs typeface="Arial" pitchFamily="34" charset="0"/>
              </a:rPr>
              <a:t>para </a:t>
            </a:r>
            <a:r>
              <a:rPr lang="en-AU" sz="1400" b="1" dirty="0" err="1">
                <a:solidFill>
                  <a:srgbClr val="376092"/>
                </a:solidFill>
                <a:latin typeface="Arial" pitchFamily="34" charset="0"/>
                <a:ea typeface="Calibri" pitchFamily="34" charset="0"/>
                <a:cs typeface="Arial" pitchFamily="34" charset="0"/>
              </a:rPr>
              <a:t>tu</a:t>
            </a:r>
            <a:r>
              <a:rPr lang="en-AU" sz="1400" b="1" dirty="0">
                <a:solidFill>
                  <a:srgbClr val="376092"/>
                </a:solidFill>
                <a:latin typeface="Arial" pitchFamily="34" charset="0"/>
                <a:ea typeface="Calibri" pitchFamily="34" charset="0"/>
                <a:cs typeface="Arial" pitchFamily="34" charset="0"/>
              </a:rPr>
              <a:t> blog </a:t>
            </a:r>
            <a:r>
              <a:rPr lang="en-AU" sz="1400" b="1" dirty="0" err="1">
                <a:solidFill>
                  <a:srgbClr val="376092"/>
                </a:solidFill>
                <a:latin typeface="Arial" pitchFamily="34" charset="0"/>
                <a:ea typeface="Calibri" pitchFamily="34" charset="0"/>
                <a:cs typeface="Arial" pitchFamily="34" charset="0"/>
              </a:rPr>
              <a:t>en</a:t>
            </a:r>
            <a:r>
              <a:rPr lang="en-AU" sz="1400" b="1" dirty="0">
                <a:solidFill>
                  <a:srgbClr val="376092"/>
                </a:solidFill>
                <a:latin typeface="Arial" pitchFamily="34" charset="0"/>
                <a:ea typeface="Calibri" pitchFamily="34" charset="0"/>
                <a:cs typeface="Arial" pitchFamily="34" charset="0"/>
              </a:rPr>
              <a:t> My Ocean</a:t>
            </a:r>
          </a:p>
          <a:p>
            <a:pPr marL="342900" indent="-342900">
              <a:spcBef>
                <a:spcPct val="20000"/>
              </a:spcBef>
              <a:buSzPct val="75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Considera</a:t>
            </a:r>
            <a:r>
              <a:rPr lang="en-AU" sz="1400" b="1" dirty="0" smtClean="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compartirlas</a:t>
            </a:r>
            <a:r>
              <a:rPr lang="en-AU" sz="1400" b="1" dirty="0">
                <a:solidFill>
                  <a:srgbClr val="376092"/>
                </a:solidFill>
                <a:latin typeface="Arial" pitchFamily="34" charset="0"/>
                <a:ea typeface="Calibri" pitchFamily="34" charset="0"/>
                <a:cs typeface="Arial" pitchFamily="34" charset="0"/>
              </a:rPr>
              <a:t> a </a:t>
            </a:r>
            <a:r>
              <a:rPr lang="en-AU" sz="1400" b="1" dirty="0" err="1">
                <a:solidFill>
                  <a:srgbClr val="376092"/>
                </a:solidFill>
                <a:latin typeface="Arial" pitchFamily="34" charset="0"/>
                <a:ea typeface="Calibri" pitchFamily="34" charset="0"/>
                <a:cs typeface="Arial" pitchFamily="34" charset="0"/>
              </a:rPr>
              <a:t>través</a:t>
            </a:r>
            <a:r>
              <a:rPr lang="en-AU" sz="1400" b="1" dirty="0">
                <a:solidFill>
                  <a:srgbClr val="376092"/>
                </a:solidFill>
                <a:latin typeface="Arial" pitchFamily="34" charset="0"/>
                <a:ea typeface="Calibri" pitchFamily="34" charset="0"/>
                <a:cs typeface="Arial" pitchFamily="34" charset="0"/>
              </a:rPr>
              <a:t> de Facebook® o </a:t>
            </a:r>
            <a:r>
              <a:rPr lang="en-AU" sz="1400" b="1" dirty="0" err="1">
                <a:solidFill>
                  <a:srgbClr val="376092"/>
                </a:solidFill>
                <a:latin typeface="Arial" pitchFamily="34" charset="0"/>
                <a:ea typeface="Calibri" pitchFamily="34" charset="0"/>
                <a:cs typeface="Arial" pitchFamily="34" charset="0"/>
              </a:rPr>
              <a:t>ScubaEarth</a:t>
            </a:r>
            <a:r>
              <a:rPr lang="en-AU" sz="1400" b="1" dirty="0">
                <a:solidFill>
                  <a:srgbClr val="376092"/>
                </a:solidFill>
                <a:latin typeface="Arial" pitchFamily="34" charset="0"/>
                <a:ea typeface="Calibri" pitchFamily="34" charset="0"/>
                <a:cs typeface="Arial" pitchFamily="34" charset="0"/>
              </a:rPr>
              <a:t>®</a:t>
            </a:r>
          </a:p>
          <a:p>
            <a:pPr marL="342900" indent="-342900">
              <a:spcBef>
                <a:spcPct val="20000"/>
              </a:spcBef>
              <a:buSzPct val="75000"/>
              <a:buFont typeface="Wingdings" pitchFamily="2" charset="2"/>
              <a:buChar char="l"/>
            </a:pPr>
            <a:r>
              <a:rPr lang="en-AU" sz="1400" b="1" dirty="0" err="1" smtClean="0">
                <a:solidFill>
                  <a:srgbClr val="376092"/>
                </a:solidFill>
                <a:latin typeface="Arial" pitchFamily="34" charset="0"/>
                <a:ea typeface="Calibri" pitchFamily="34" charset="0"/>
                <a:cs typeface="Arial" pitchFamily="34" charset="0"/>
              </a:rPr>
              <a:t>Utilízalas</a:t>
            </a:r>
            <a:r>
              <a:rPr lang="en-AU" sz="1400" b="1" dirty="0" smtClean="0">
                <a:solidFill>
                  <a:srgbClr val="376092"/>
                </a:solidFill>
                <a:latin typeface="Arial" pitchFamily="34" charset="0"/>
                <a:ea typeface="Calibri" pitchFamily="34" charset="0"/>
                <a:cs typeface="Arial" pitchFamily="34" charset="0"/>
              </a:rPr>
              <a:t> </a:t>
            </a:r>
            <a:r>
              <a:rPr lang="en-AU" sz="1400" b="1" dirty="0">
                <a:solidFill>
                  <a:srgbClr val="376092"/>
                </a:solidFill>
                <a:latin typeface="Arial" pitchFamily="34" charset="0"/>
                <a:ea typeface="Calibri" pitchFamily="34" charset="0"/>
                <a:cs typeface="Arial" pitchFamily="34" charset="0"/>
              </a:rPr>
              <a:t>para </a:t>
            </a:r>
            <a:r>
              <a:rPr lang="en-AU" sz="1400" b="1" dirty="0" err="1">
                <a:solidFill>
                  <a:srgbClr val="376092"/>
                </a:solidFill>
                <a:latin typeface="Arial" pitchFamily="34" charset="0"/>
                <a:ea typeface="Calibri" pitchFamily="34" charset="0"/>
                <a:cs typeface="Arial" pitchFamily="34" charset="0"/>
              </a:rPr>
              <a:t>ilustrar</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una</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historia</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en</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tu</a:t>
            </a:r>
            <a:r>
              <a:rPr lang="en-AU" sz="1400" b="1" dirty="0">
                <a:solidFill>
                  <a:srgbClr val="376092"/>
                </a:solidFill>
                <a:latin typeface="Arial" pitchFamily="34" charset="0"/>
                <a:ea typeface="Calibri" pitchFamily="34" charset="0"/>
                <a:cs typeface="Arial" pitchFamily="34" charset="0"/>
              </a:rPr>
              <a:t> </a:t>
            </a:r>
            <a:r>
              <a:rPr lang="en-AU" sz="1400" b="1" dirty="0" err="1">
                <a:solidFill>
                  <a:srgbClr val="376092"/>
                </a:solidFill>
                <a:latin typeface="Arial" pitchFamily="34" charset="0"/>
                <a:ea typeface="Calibri" pitchFamily="34" charset="0"/>
                <a:cs typeface="Arial" pitchFamily="34" charset="0"/>
              </a:rPr>
              <a:t>periódico</a:t>
            </a:r>
            <a:r>
              <a:rPr lang="en-AU" sz="1400" b="1" dirty="0">
                <a:solidFill>
                  <a:srgbClr val="376092"/>
                </a:solidFill>
                <a:latin typeface="Arial" pitchFamily="34" charset="0"/>
                <a:ea typeface="Calibri" pitchFamily="34" charset="0"/>
                <a:cs typeface="Arial" pitchFamily="34" charset="0"/>
              </a:rPr>
              <a:t> local</a:t>
            </a:r>
          </a:p>
        </p:txBody>
      </p:sp>
      <p:sp>
        <p:nvSpPr>
          <p:cNvPr id="56329" name="Text Placeholder 8"/>
          <p:cNvSpPr txBox="1">
            <a:spLocks/>
          </p:cNvSpPr>
          <p:nvPr/>
        </p:nvSpPr>
        <p:spPr bwMode="auto">
          <a:xfrm>
            <a:off x="5486400" y="5943600"/>
            <a:ext cx="35052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400" b="1" i="1" dirty="0" err="1">
                <a:solidFill>
                  <a:srgbClr val="376092"/>
                </a:solidFill>
                <a:latin typeface="Arial" panose="020B0604020202020204" pitchFamily="34" charset="0"/>
                <a:cs typeface="Arial" panose="020B0604020202020204" pitchFamily="34" charset="0"/>
              </a:rPr>
              <a:t>Bucea</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Según</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Tu</a:t>
            </a:r>
            <a:r>
              <a:rPr lang="en-US" sz="1400" b="1" i="1" dirty="0">
                <a:solidFill>
                  <a:srgbClr val="376092"/>
                </a:solidFill>
                <a:latin typeface="Arial" panose="020B0604020202020204" pitchFamily="34" charset="0"/>
                <a:cs typeface="Arial" panose="020B0604020202020204" pitchFamily="34" charset="0"/>
              </a:rPr>
              <a:t> </a:t>
            </a:r>
            <a:r>
              <a:rPr lang="en-US" sz="1400" b="1" i="1" dirty="0" err="1">
                <a:solidFill>
                  <a:srgbClr val="376092"/>
                </a:solidFill>
                <a:latin typeface="Arial" panose="020B0604020202020204" pitchFamily="34" charset="0"/>
                <a:cs typeface="Arial" panose="020B0604020202020204" pitchFamily="34" charset="0"/>
              </a:rPr>
              <a:t>Planificación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es-ES" noProof="0" dirty="0"/>
              <a:t>Cosas para Dejar Atrás </a:t>
            </a:r>
            <a:endParaRPr lang="es-ES" noProof="0" dirty="0" smtClean="0"/>
          </a:p>
        </p:txBody>
      </p:sp>
      <p:sp>
        <p:nvSpPr>
          <p:cNvPr id="58371" name="Content Placeholder 2"/>
          <p:cNvSpPr>
            <a:spLocks noGrp="1"/>
          </p:cNvSpPr>
          <p:nvPr>
            <p:ph idx="1"/>
          </p:nvPr>
        </p:nvSpPr>
        <p:spPr>
          <a:xfrm>
            <a:off x="685800" y="2514600"/>
            <a:ext cx="4343400" cy="2209800"/>
          </a:xfrm>
        </p:spPr>
        <p:txBody>
          <a:bodyPr>
            <a:normAutofit fontScale="92500" lnSpcReduction="10000"/>
          </a:bodyPr>
          <a:lstStyle/>
          <a:p>
            <a:r>
              <a:rPr lang="es-ES" noProof="0" dirty="0" smtClean="0"/>
              <a:t>LA </a:t>
            </a:r>
            <a:r>
              <a:rPr lang="es-ES" noProof="0" dirty="0"/>
              <a:t>SEGURIDAD PRIMERO</a:t>
            </a:r>
          </a:p>
          <a:p>
            <a:r>
              <a:rPr lang="es-ES" noProof="0" dirty="0" smtClean="0"/>
              <a:t>¿</a:t>
            </a:r>
            <a:r>
              <a:rPr lang="es-ES" noProof="0" dirty="0"/>
              <a:t>Es un objeto/elemento inofensivo?</a:t>
            </a:r>
          </a:p>
          <a:p>
            <a:pPr lvl="1"/>
            <a:r>
              <a:rPr lang="es-ES" noProof="0" dirty="0" smtClean="0"/>
              <a:t>Quizás</a:t>
            </a:r>
            <a:r>
              <a:rPr lang="es-ES" noProof="0" dirty="0"/>
              <a:t>, dejarlo donde está</a:t>
            </a:r>
          </a:p>
          <a:p>
            <a:r>
              <a:rPr lang="es-ES" noProof="0" dirty="0" smtClean="0"/>
              <a:t>¿</a:t>
            </a:r>
            <a:r>
              <a:rPr lang="es-ES" noProof="0" dirty="0"/>
              <a:t>Podría el objeto causar algún daño?</a:t>
            </a:r>
          </a:p>
          <a:p>
            <a:pPr lvl="1"/>
            <a:r>
              <a:rPr lang="es-ES" noProof="0" dirty="0" smtClean="0"/>
              <a:t>Quizás </a:t>
            </a:r>
            <a:r>
              <a:rPr lang="es-ES" noProof="0" dirty="0"/>
              <a:t>vale la pena una perturbación a corto plazo para retirarlo</a:t>
            </a:r>
          </a:p>
          <a:p>
            <a:endParaRPr lang="es-ES" noProof="0" dirty="0" smtClean="0"/>
          </a:p>
        </p:txBody>
      </p:sp>
      <p:sp>
        <p:nvSpPr>
          <p:cNvPr id="58372" name="Text Placeholder 14"/>
          <p:cNvSpPr>
            <a:spLocks noGrp="1"/>
          </p:cNvSpPr>
          <p:nvPr>
            <p:ph type="body" sz="quarter" idx="12"/>
          </p:nvPr>
        </p:nvSpPr>
        <p:spPr>
          <a:xfrm>
            <a:off x="457200" y="1676400"/>
            <a:ext cx="8153400" cy="762000"/>
          </a:xfrm>
        </p:spPr>
        <p:txBody>
          <a:bodyPr/>
          <a:lstStyle/>
          <a:p>
            <a:r>
              <a:rPr lang="es-ES" noProof="0" dirty="0"/>
              <a:t>La vida marina pronto crece sobre la basura marina o vive en ella – ¿debemos eliminar estos objetos?</a:t>
            </a:r>
            <a:endParaRPr lang="es-ES" noProof="0" dirty="0" smtClean="0"/>
          </a:p>
        </p:txBody>
      </p:sp>
      <p:sp>
        <p:nvSpPr>
          <p:cNvPr id="5837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58374" name="Slide Number Placeholder 8"/>
          <p:cNvSpPr>
            <a:spLocks noGrp="1"/>
          </p:cNvSpPr>
          <p:nvPr>
            <p:ph type="sldNum" sz="quarter" idx="18"/>
          </p:nvPr>
        </p:nvSpPr>
        <p:spPr bwMode="auto">
          <a:noFill/>
          <a:ln>
            <a:miter lim="800000"/>
            <a:headEnd/>
            <a:tailEnd/>
          </a:ln>
        </p:spPr>
        <p:txBody>
          <a:bodyPr/>
          <a:lstStyle/>
          <a:p>
            <a:fld id="{1397E2FB-7052-46C6-B1FD-6E3BF2FDD66E}" type="slidenum">
              <a:rPr lang="en-AU"/>
              <a:pPr/>
              <a:t>26</a:t>
            </a:fld>
            <a:endParaRPr lang="en-AU"/>
          </a:p>
        </p:txBody>
      </p:sp>
      <p:sp>
        <p:nvSpPr>
          <p:cNvPr id="58375" name="Text Placeholder 20"/>
          <p:cNvSpPr>
            <a:spLocks noGrp="1"/>
          </p:cNvSpPr>
          <p:nvPr>
            <p:ph type="body" sz="quarter" idx="16"/>
          </p:nvPr>
        </p:nvSpPr>
        <p:spPr>
          <a:xfrm>
            <a:off x="76200" y="6418263"/>
            <a:ext cx="2590800" cy="304800"/>
          </a:xfrm>
        </p:spPr>
        <p:txBody>
          <a:bodyPr/>
          <a:lstStyle/>
          <a:p>
            <a:r>
              <a:rPr lang="es-ES" noProof="0" dirty="0"/>
              <a:t>S2: Hora de Bucear</a:t>
            </a:r>
            <a:endParaRPr lang="es-ES" noProof="0" dirty="0" smtClean="0"/>
          </a:p>
        </p:txBody>
      </p:sp>
      <p:sp>
        <p:nvSpPr>
          <p:cNvPr id="30728" name="TextBox 16"/>
          <p:cNvSpPr txBox="1">
            <a:spLocks noChangeArrowheads="1"/>
          </p:cNvSpPr>
          <p:nvPr/>
        </p:nvSpPr>
        <p:spPr bwMode="auto">
          <a:xfrm>
            <a:off x="685800" y="4876800"/>
            <a:ext cx="4267200" cy="837152"/>
          </a:xfrm>
          <a:prstGeom prst="rect">
            <a:avLst/>
          </a:prstGeom>
          <a:noFill/>
          <a:ln w="9525">
            <a:noFill/>
            <a:miter lim="800000"/>
            <a:headEnd/>
            <a:tailEnd/>
          </a:ln>
        </p:spPr>
        <p:txBody>
          <a:bodyPr>
            <a:spAutoFit/>
          </a:bodyPr>
          <a:lstStyle/>
          <a:p>
            <a:pPr algn="ctr">
              <a:spcBef>
                <a:spcPct val="20000"/>
              </a:spcBef>
              <a:buSzPct val="75000"/>
              <a:defRPr/>
            </a:pPr>
            <a:r>
              <a:rPr lang="es-ES" sz="2200" b="1" dirty="0">
                <a:solidFill>
                  <a:schemeClr val="accent2">
                    <a:lumMod val="75000"/>
                  </a:schemeClr>
                </a:solidFill>
                <a:latin typeface="Arial" panose="020B0604020202020204" pitchFamily="34" charset="0"/>
                <a:cs typeface="Arial" panose="020B0604020202020204" pitchFamily="34" charset="0"/>
              </a:rPr>
              <a:t>Si no estás seguro, </a:t>
            </a:r>
            <a:endParaRPr lang="es-ES" sz="2200" b="1" dirty="0" smtClean="0">
              <a:solidFill>
                <a:schemeClr val="accent2">
                  <a:lumMod val="75000"/>
                </a:schemeClr>
              </a:solidFill>
              <a:latin typeface="Arial" panose="020B0604020202020204" pitchFamily="34" charset="0"/>
              <a:cs typeface="Arial" panose="020B0604020202020204" pitchFamily="34" charset="0"/>
            </a:endParaRPr>
          </a:p>
          <a:p>
            <a:pPr algn="ctr">
              <a:spcBef>
                <a:spcPct val="20000"/>
              </a:spcBef>
              <a:buSzPct val="75000"/>
              <a:defRPr/>
            </a:pPr>
            <a:r>
              <a:rPr lang="es-ES" sz="2200" b="1" dirty="0" smtClean="0">
                <a:solidFill>
                  <a:schemeClr val="accent2">
                    <a:lumMod val="75000"/>
                  </a:schemeClr>
                </a:solidFill>
                <a:latin typeface="Arial" panose="020B0604020202020204" pitchFamily="34" charset="0"/>
                <a:cs typeface="Arial" panose="020B0604020202020204" pitchFamily="34" charset="0"/>
              </a:rPr>
              <a:t>déjalo </a:t>
            </a:r>
            <a:r>
              <a:rPr lang="es-ES" sz="2200" b="1" dirty="0">
                <a:solidFill>
                  <a:schemeClr val="accent2">
                    <a:lumMod val="75000"/>
                  </a:schemeClr>
                </a:solidFill>
                <a:latin typeface="Arial" panose="020B0604020202020204" pitchFamily="34" charset="0"/>
                <a:cs typeface="Arial" panose="020B0604020202020204" pitchFamily="34" charset="0"/>
              </a:rPr>
              <a:t>donde está</a:t>
            </a:r>
            <a:endParaRPr lang="en-GB" dirty="0">
              <a:latin typeface="Arial" panose="020B0604020202020204" pitchFamily="34" charset="0"/>
              <a:cs typeface="Arial" panose="020B0604020202020204" pitchFamily="34" charset="0"/>
            </a:endParaRPr>
          </a:p>
        </p:txBody>
      </p:sp>
      <p:pic>
        <p:nvPicPr>
          <p:cNvPr id="58377" name="Picture 10" descr="Picture 024.jpg"/>
          <p:cNvPicPr>
            <a:picLocks noChangeAspect="1"/>
          </p:cNvPicPr>
          <p:nvPr/>
        </p:nvPicPr>
        <p:blipFill>
          <a:blip r:embed="rId3" cstate="print"/>
          <a:srcRect/>
          <a:stretch>
            <a:fillRect/>
          </a:stretch>
        </p:blipFill>
        <p:spPr bwMode="auto">
          <a:xfrm>
            <a:off x="5105400" y="2514600"/>
            <a:ext cx="36576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7620000" cy="990600"/>
          </a:xfrm>
        </p:spPr>
        <p:txBody>
          <a:bodyPr anchor="t"/>
          <a:lstStyle/>
          <a:p>
            <a:pPr>
              <a:defRPr/>
            </a:pPr>
            <a:r>
              <a:rPr lang="es-ES" noProof="0" dirty="0"/>
              <a:t>Cosas para Dejar Atrás </a:t>
            </a:r>
            <a:endParaRPr lang="es-ES" noProof="0" dirty="0" smtClean="0"/>
          </a:p>
        </p:txBody>
      </p:sp>
      <p:sp>
        <p:nvSpPr>
          <p:cNvPr id="60419" name="Content Placeholder 2"/>
          <p:cNvSpPr>
            <a:spLocks noGrp="1"/>
          </p:cNvSpPr>
          <p:nvPr>
            <p:ph idx="1"/>
          </p:nvPr>
        </p:nvSpPr>
        <p:spPr>
          <a:xfrm>
            <a:off x="685800" y="2133600"/>
            <a:ext cx="4343400" cy="4114800"/>
          </a:xfrm>
        </p:spPr>
        <p:txBody>
          <a:bodyPr>
            <a:noAutofit/>
          </a:bodyPr>
          <a:lstStyle/>
          <a:p>
            <a:r>
              <a:rPr lang="es-ES" sz="1600" noProof="0" dirty="0" smtClean="0">
                <a:latin typeface="Arial" charset="0"/>
                <a:cs typeface="Arial" charset="0"/>
              </a:rPr>
              <a:t>¿</a:t>
            </a:r>
            <a:r>
              <a:rPr lang="es-ES" sz="1600" noProof="0" dirty="0">
                <a:latin typeface="Arial" charset="0"/>
                <a:cs typeface="Arial" charset="0"/>
              </a:rPr>
              <a:t>Material de construcción?</a:t>
            </a:r>
          </a:p>
          <a:p>
            <a:pPr lvl="1"/>
            <a:r>
              <a:rPr lang="es-ES" sz="1600" noProof="0" dirty="0" smtClean="0">
                <a:latin typeface="Arial" charset="0"/>
                <a:cs typeface="Arial" charset="0"/>
              </a:rPr>
              <a:t>Botellas </a:t>
            </a:r>
            <a:r>
              <a:rPr lang="es-ES" sz="1600" noProof="0" dirty="0">
                <a:latin typeface="Arial" charset="0"/>
                <a:cs typeface="Arial" charset="0"/>
              </a:rPr>
              <a:t>de </a:t>
            </a:r>
            <a:r>
              <a:rPr lang="es-ES" sz="1600" noProof="0" dirty="0" smtClean="0">
                <a:latin typeface="Arial" charset="0"/>
                <a:cs typeface="Arial" charset="0"/>
              </a:rPr>
              <a:t>cristal </a:t>
            </a:r>
            <a:r>
              <a:rPr lang="es-ES" sz="1600" noProof="0" dirty="0">
                <a:latin typeface="Arial" charset="0"/>
                <a:cs typeface="Arial" charset="0"/>
              </a:rPr>
              <a:t>y latas </a:t>
            </a:r>
            <a:r>
              <a:rPr lang="es-ES" sz="1600" noProof="0" dirty="0" smtClean="0">
                <a:latin typeface="Arial" charset="0"/>
                <a:cs typeface="Arial" charset="0"/>
              </a:rPr>
              <a:t>metálicas</a:t>
            </a:r>
          </a:p>
          <a:p>
            <a:pPr lvl="2"/>
            <a:r>
              <a:rPr lang="es-ES" sz="1600" noProof="0" dirty="0" smtClean="0">
                <a:latin typeface="Arial" charset="0"/>
                <a:cs typeface="Arial" charset="0"/>
              </a:rPr>
              <a:t>Quizás</a:t>
            </a:r>
            <a:r>
              <a:rPr lang="es-ES" sz="1600" noProof="0" dirty="0">
                <a:latin typeface="Arial" charset="0"/>
                <a:cs typeface="Arial" charset="0"/>
              </a:rPr>
              <a:t>, déjalos donde están </a:t>
            </a:r>
          </a:p>
          <a:p>
            <a:pPr lvl="1"/>
            <a:r>
              <a:rPr lang="es-ES" sz="1600" noProof="0" dirty="0" smtClean="0">
                <a:latin typeface="Arial" charset="0"/>
                <a:cs typeface="Arial" charset="0"/>
              </a:rPr>
              <a:t>Plásticos </a:t>
            </a:r>
            <a:r>
              <a:rPr lang="es-ES" sz="1600" noProof="0" dirty="0">
                <a:latin typeface="Arial" charset="0"/>
                <a:cs typeface="Arial" charset="0"/>
              </a:rPr>
              <a:t>rígidos, trampas de pesca, material de embalaje, etc.</a:t>
            </a:r>
          </a:p>
          <a:p>
            <a:pPr lvl="2"/>
            <a:r>
              <a:rPr lang="es-ES" sz="1600" noProof="0" dirty="0" smtClean="0">
                <a:latin typeface="Arial" charset="0"/>
                <a:cs typeface="Arial" charset="0"/>
              </a:rPr>
              <a:t>Quizás</a:t>
            </a:r>
            <a:r>
              <a:rPr lang="es-ES" sz="1600" noProof="0" dirty="0">
                <a:latin typeface="Arial" charset="0"/>
                <a:cs typeface="Arial" charset="0"/>
              </a:rPr>
              <a:t>, retíralos</a:t>
            </a:r>
          </a:p>
          <a:p>
            <a:r>
              <a:rPr lang="es-ES" sz="1600" noProof="0" dirty="0" smtClean="0">
                <a:latin typeface="Arial" charset="0"/>
                <a:cs typeface="Arial" charset="0"/>
              </a:rPr>
              <a:t>¿</a:t>
            </a:r>
            <a:r>
              <a:rPr lang="es-ES" sz="1600" noProof="0" dirty="0">
                <a:latin typeface="Arial" charset="0"/>
                <a:cs typeface="Arial" charset="0"/>
              </a:rPr>
              <a:t>Contenido de los objetos?</a:t>
            </a:r>
          </a:p>
          <a:p>
            <a:pPr lvl="1"/>
            <a:r>
              <a:rPr lang="es-ES" sz="1600" noProof="0" dirty="0" smtClean="0">
                <a:latin typeface="Arial" charset="0"/>
                <a:cs typeface="Arial" charset="0"/>
              </a:rPr>
              <a:t>Baterías</a:t>
            </a:r>
            <a:r>
              <a:rPr lang="es-ES" sz="1600" noProof="0" dirty="0">
                <a:latin typeface="Arial" charset="0"/>
                <a:cs typeface="Arial" charset="0"/>
              </a:rPr>
              <a:t>, contenedores de combustible, botes de pintura, etc.</a:t>
            </a:r>
          </a:p>
          <a:p>
            <a:pPr lvl="2"/>
            <a:r>
              <a:rPr lang="es-ES" sz="1600" noProof="0" dirty="0" smtClean="0">
                <a:latin typeface="Arial" charset="0"/>
                <a:cs typeface="Arial" charset="0"/>
              </a:rPr>
              <a:t>Retíralos </a:t>
            </a:r>
            <a:r>
              <a:rPr lang="es-ES" sz="1600" noProof="0" dirty="0">
                <a:latin typeface="Arial" charset="0"/>
                <a:cs typeface="Arial" charset="0"/>
              </a:rPr>
              <a:t>si es seguro hacerlo</a:t>
            </a:r>
          </a:p>
          <a:p>
            <a:r>
              <a:rPr lang="es-ES" sz="1600" noProof="0" dirty="0" smtClean="0">
                <a:latin typeface="Arial" charset="0"/>
                <a:cs typeface="Arial" charset="0"/>
              </a:rPr>
              <a:t>Redes </a:t>
            </a:r>
            <a:r>
              <a:rPr lang="es-ES" sz="1600" noProof="0" dirty="0">
                <a:latin typeface="Arial" charset="0"/>
                <a:cs typeface="Arial" charset="0"/>
              </a:rPr>
              <a:t>de pesca, hilos de pesca y cabos</a:t>
            </a:r>
          </a:p>
          <a:p>
            <a:pPr lvl="1"/>
            <a:r>
              <a:rPr lang="es-ES" sz="1600" noProof="0" dirty="0" smtClean="0">
                <a:latin typeface="Arial" charset="0"/>
                <a:cs typeface="Arial" charset="0"/>
              </a:rPr>
              <a:t>¿</a:t>
            </a:r>
            <a:r>
              <a:rPr lang="es-ES" sz="1600" noProof="0" dirty="0">
                <a:latin typeface="Arial" charset="0"/>
                <a:cs typeface="Arial" charset="0"/>
              </a:rPr>
              <a:t>Eliminación selectiva?</a:t>
            </a:r>
          </a:p>
          <a:p>
            <a:pPr lvl="2"/>
            <a:r>
              <a:rPr lang="es-ES" sz="1600" noProof="0" dirty="0" smtClean="0">
                <a:latin typeface="Arial" charset="0"/>
                <a:cs typeface="Arial" charset="0"/>
              </a:rPr>
              <a:t>Las </a:t>
            </a:r>
            <a:r>
              <a:rPr lang="es-ES" sz="1600" noProof="0" dirty="0">
                <a:latin typeface="Arial" charset="0"/>
                <a:cs typeface="Arial" charset="0"/>
              </a:rPr>
              <a:t>tijeras son útiles</a:t>
            </a:r>
          </a:p>
        </p:txBody>
      </p:sp>
      <p:sp>
        <p:nvSpPr>
          <p:cNvPr id="60420" name="Text Placeholder 14"/>
          <p:cNvSpPr>
            <a:spLocks noGrp="1"/>
          </p:cNvSpPr>
          <p:nvPr>
            <p:ph type="body" sz="quarter" idx="12"/>
          </p:nvPr>
        </p:nvSpPr>
        <p:spPr>
          <a:xfrm>
            <a:off x="457200" y="1676400"/>
            <a:ext cx="8153400" cy="533400"/>
          </a:xfrm>
        </p:spPr>
        <p:txBody>
          <a:bodyPr>
            <a:normAutofit fontScale="92500"/>
          </a:bodyPr>
          <a:lstStyle/>
          <a:p>
            <a:r>
              <a:rPr lang="es-ES" noProof="0" dirty="0">
                <a:latin typeface="Arial" charset="0"/>
                <a:cs typeface="Arial" charset="0"/>
              </a:rPr>
              <a:t>Considera estos puntos cuando decidas retirar un objeto de basura:</a:t>
            </a:r>
            <a:endParaRPr lang="es-ES" noProof="0" dirty="0" smtClean="0">
              <a:latin typeface="Arial" charset="0"/>
              <a:cs typeface="Arial" charset="0"/>
            </a:endParaRPr>
          </a:p>
        </p:txBody>
      </p:sp>
      <p:sp>
        <p:nvSpPr>
          <p:cNvPr id="6042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60422" name="Slide Number Placeholder 8"/>
          <p:cNvSpPr>
            <a:spLocks noGrp="1"/>
          </p:cNvSpPr>
          <p:nvPr>
            <p:ph type="sldNum" sz="quarter" idx="18"/>
          </p:nvPr>
        </p:nvSpPr>
        <p:spPr bwMode="auto">
          <a:noFill/>
          <a:ln>
            <a:miter lim="800000"/>
            <a:headEnd/>
            <a:tailEnd/>
          </a:ln>
        </p:spPr>
        <p:txBody>
          <a:bodyPr/>
          <a:lstStyle/>
          <a:p>
            <a:fld id="{0BE69869-3EE7-4FCF-ABD9-FDE5B5CC468F}" type="slidenum">
              <a:rPr lang="en-AU"/>
              <a:pPr/>
              <a:t>27</a:t>
            </a:fld>
            <a:endParaRPr lang="en-AU"/>
          </a:p>
        </p:txBody>
      </p:sp>
      <p:sp>
        <p:nvSpPr>
          <p:cNvPr id="60423" name="Text Placeholder 20"/>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S2: Hora de Bucear</a:t>
            </a:r>
            <a:endParaRPr lang="es-ES" noProof="0" dirty="0" smtClean="0">
              <a:latin typeface="Arial" charset="0"/>
              <a:cs typeface="Arial" charset="0"/>
            </a:endParaRPr>
          </a:p>
        </p:txBody>
      </p:sp>
      <p:pic>
        <p:nvPicPr>
          <p:cNvPr id="60424" name="Picture 10" descr="Deborah Marx_NOAA_SBNMSMarine Photobank.jpg"/>
          <p:cNvPicPr>
            <a:picLocks noChangeAspect="1"/>
          </p:cNvPicPr>
          <p:nvPr/>
        </p:nvPicPr>
        <p:blipFill>
          <a:blip r:embed="rId3" cstate="print"/>
          <a:srcRect/>
          <a:stretch>
            <a:fillRect/>
          </a:stretch>
        </p:blipFill>
        <p:spPr bwMode="auto">
          <a:xfrm>
            <a:off x="5410200" y="2438400"/>
            <a:ext cx="2743200" cy="309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a:t>Hemos hablado de</a:t>
            </a:r>
          </a:p>
        </p:txBody>
      </p:sp>
      <p:sp>
        <p:nvSpPr>
          <p:cNvPr id="62467" name="Content Placeholder 2"/>
          <p:cNvSpPr>
            <a:spLocks noGrp="1"/>
          </p:cNvSpPr>
          <p:nvPr>
            <p:ph idx="1"/>
          </p:nvPr>
        </p:nvSpPr>
        <p:spPr>
          <a:xfrm>
            <a:off x="685800" y="3048000"/>
            <a:ext cx="5638800" cy="3459163"/>
          </a:xfrm>
        </p:spPr>
        <p:txBody>
          <a:bodyPr/>
          <a:lstStyle/>
          <a:p>
            <a:r>
              <a:rPr lang="es-ES" noProof="0" dirty="0" smtClean="0"/>
              <a:t>Los </a:t>
            </a:r>
            <a:r>
              <a:rPr lang="es-ES" noProof="0" dirty="0"/>
              <a:t>Escrutinios a Largo Plazo Proporcionan los Mejores Resultados </a:t>
            </a:r>
          </a:p>
          <a:p>
            <a:r>
              <a:rPr lang="es-ES" noProof="0" dirty="0" smtClean="0"/>
              <a:t>Elige </a:t>
            </a:r>
            <a:r>
              <a:rPr lang="es-ES" noProof="0" dirty="0"/>
              <a:t>Tu Sitio de Escrutinio </a:t>
            </a:r>
          </a:p>
          <a:p>
            <a:r>
              <a:rPr lang="es-ES" noProof="0" dirty="0" smtClean="0"/>
              <a:t>Perfiles </a:t>
            </a:r>
            <a:r>
              <a:rPr lang="es-ES" noProof="0" dirty="0"/>
              <a:t>de Escrutinios de Buceo </a:t>
            </a:r>
          </a:p>
          <a:p>
            <a:r>
              <a:rPr lang="es-ES" noProof="0" dirty="0" smtClean="0"/>
              <a:t>Equipo </a:t>
            </a:r>
            <a:endParaRPr lang="es-ES" noProof="0" dirty="0"/>
          </a:p>
          <a:p>
            <a:r>
              <a:rPr lang="es-ES" noProof="0" dirty="0" smtClean="0"/>
              <a:t>Toma </a:t>
            </a:r>
            <a:r>
              <a:rPr lang="es-ES" noProof="0" dirty="0"/>
              <a:t>Fotografías para Contar la Historia </a:t>
            </a:r>
          </a:p>
          <a:p>
            <a:r>
              <a:rPr lang="es-ES" noProof="0" dirty="0" smtClean="0"/>
              <a:t>Cosas </a:t>
            </a:r>
            <a:r>
              <a:rPr lang="es-ES" noProof="0" dirty="0"/>
              <a:t>para Dejar Atrás </a:t>
            </a:r>
          </a:p>
        </p:txBody>
      </p:sp>
      <p:sp>
        <p:nvSpPr>
          <p:cNvPr id="62468" name="Text Placeholder 3"/>
          <p:cNvSpPr>
            <a:spLocks noGrp="1"/>
          </p:cNvSpPr>
          <p:nvPr>
            <p:ph type="body" sz="quarter" idx="12"/>
          </p:nvPr>
        </p:nvSpPr>
        <p:spPr>
          <a:xfrm>
            <a:off x="457200" y="1951038"/>
            <a:ext cx="8153400" cy="685800"/>
          </a:xfrm>
        </p:spPr>
        <p:txBody>
          <a:bodyPr/>
          <a:lstStyle/>
          <a:p>
            <a:r>
              <a:rPr lang="es-ES" noProof="0" dirty="0"/>
              <a:t>SECCIÓN 2: Es el momento de Dive Against </a:t>
            </a:r>
            <a:r>
              <a:rPr lang="es-ES" noProof="0" dirty="0" smtClean="0"/>
              <a:t>Debris®</a:t>
            </a:r>
          </a:p>
        </p:txBody>
      </p:sp>
      <p:sp>
        <p:nvSpPr>
          <p:cNvPr id="62469"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62470" name="Slide Number Placeholder 5"/>
          <p:cNvSpPr>
            <a:spLocks noGrp="1"/>
          </p:cNvSpPr>
          <p:nvPr>
            <p:ph type="sldNum" sz="quarter" idx="18"/>
          </p:nvPr>
        </p:nvSpPr>
        <p:spPr bwMode="auto">
          <a:noFill/>
          <a:ln>
            <a:miter lim="800000"/>
            <a:headEnd/>
            <a:tailEnd/>
          </a:ln>
        </p:spPr>
        <p:txBody>
          <a:bodyPr/>
          <a:lstStyle/>
          <a:p>
            <a:fld id="{9C7CB8A9-2FED-41A2-B6D2-7179EC9B1311}" type="slidenum">
              <a:rPr lang="en-US"/>
              <a:pPr/>
              <a:t>28</a:t>
            </a:fld>
            <a:endParaRPr lang="en-US"/>
          </a:p>
        </p:txBody>
      </p:sp>
      <p:sp>
        <p:nvSpPr>
          <p:cNvPr id="62471" name="Text Placeholder 14"/>
          <p:cNvSpPr>
            <a:spLocks noGrp="1"/>
          </p:cNvSpPr>
          <p:nvPr>
            <p:ph type="body" sz="quarter" idx="16"/>
          </p:nvPr>
        </p:nvSpPr>
        <p:spPr>
          <a:xfrm>
            <a:off x="76200" y="6418263"/>
            <a:ext cx="2590800" cy="304800"/>
          </a:xfrm>
        </p:spPr>
        <p:txBody>
          <a:bodyPr/>
          <a:lstStyle/>
          <a:p>
            <a:r>
              <a:rPr lang="es-ES" noProof="0" dirty="0"/>
              <a:t>S2: Hora de Bucear</a:t>
            </a:r>
            <a:endParaRPr lang="es-ES" noProof="0" dirty="0" smtClean="0"/>
          </a:p>
        </p:txBody>
      </p:sp>
      <p:sp>
        <p:nvSpPr>
          <p:cNvPr id="6247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Planifica tu inmersión – bucea según tu planificación</a:t>
            </a:r>
            <a:endParaRPr lang="en-GB" b="1" dirty="0">
              <a:solidFill>
                <a:srgbClr val="376092"/>
              </a:solidFill>
              <a:latin typeface="Arial" panose="020B0604020202020204" pitchFamily="34" charset="0"/>
              <a:cs typeface="Arial" panose="020B0604020202020204" pitchFamily="34" charset="0"/>
            </a:endParaRPr>
          </a:p>
        </p:txBody>
      </p:sp>
      <p:sp>
        <p:nvSpPr>
          <p:cNvPr id="62473"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t>
            </a:r>
            <a:r>
              <a:rPr lang="en-US" sz="2000" b="1" dirty="0" err="1">
                <a:solidFill>
                  <a:srgbClr val="376092"/>
                </a:solidFill>
                <a:latin typeface="Arial" panose="020B0604020202020204" pitchFamily="34" charset="0"/>
                <a:cs typeface="Arial" panose="020B0604020202020204" pitchFamily="34" charset="0"/>
              </a:rPr>
              <a:t>Alguna</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Pregunta</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5800" y="1371600"/>
            <a:ext cx="7772400" cy="1371600"/>
          </a:xfrm>
        </p:spPr>
        <p:txBody>
          <a:bodyPr/>
          <a:lstStyle/>
          <a:p>
            <a:pPr>
              <a:defRPr/>
            </a:pPr>
            <a:r>
              <a:rPr lang="es-ES" noProof="0" dirty="0">
                <a:latin typeface="Arial" charset="0"/>
                <a:cs typeface="Arial" charset="0"/>
              </a:rPr>
              <a:t>Haz que Tu Escrutinio Cuente </a:t>
            </a:r>
            <a:endParaRPr lang="es-ES" noProof="0" dirty="0" smtClean="0">
              <a:latin typeface="Arial" charset="0"/>
              <a:cs typeface="Arial" charset="0"/>
            </a:endParaRPr>
          </a:p>
        </p:txBody>
      </p:sp>
      <p:sp>
        <p:nvSpPr>
          <p:cNvPr id="64515" name="Text Placeholder 10"/>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s-ES" noProof="0" dirty="0" smtClean="0">
                <a:latin typeface="Arial" charset="0"/>
                <a:cs typeface="Arial" charset="0"/>
              </a:rPr>
              <a:t>SECCIÓN </a:t>
            </a:r>
            <a:r>
              <a:rPr lang="es-ES" noProof="0" dirty="0">
                <a:latin typeface="Arial" charset="0"/>
                <a:cs typeface="Arial" charset="0"/>
              </a:rPr>
              <a:t>3:</a:t>
            </a:r>
            <a:endParaRPr lang="es-ES"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smtClean="0"/>
              <a:t>Hablaremos </a:t>
            </a:r>
            <a:r>
              <a:rPr lang="es-ES" noProof="0" dirty="0"/>
              <a:t>de </a:t>
            </a:r>
            <a:r>
              <a:rPr lang="es-ES" noProof="0" dirty="0" smtClean="0"/>
              <a:t>. . .</a:t>
            </a:r>
            <a:endParaRPr lang="es-ES" noProof="0" dirty="0"/>
          </a:p>
        </p:txBody>
      </p:sp>
      <p:sp>
        <p:nvSpPr>
          <p:cNvPr id="13315" name="Content Placeholder 2"/>
          <p:cNvSpPr>
            <a:spLocks noGrp="1"/>
          </p:cNvSpPr>
          <p:nvPr>
            <p:ph idx="1"/>
          </p:nvPr>
        </p:nvSpPr>
        <p:spPr>
          <a:xfrm>
            <a:off x="685800" y="3048000"/>
            <a:ext cx="5105400" cy="2316163"/>
          </a:xfrm>
        </p:spPr>
        <p:txBody>
          <a:bodyPr>
            <a:normAutofit/>
          </a:bodyPr>
          <a:lstStyle/>
          <a:p>
            <a:r>
              <a:rPr lang="es-ES" noProof="0" dirty="0" smtClean="0"/>
              <a:t>Los </a:t>
            </a:r>
            <a:r>
              <a:rPr lang="es-ES" noProof="0" dirty="0"/>
              <a:t>Escrutinios a Largo Plazo Proporcionan los Mejores Resultados </a:t>
            </a:r>
          </a:p>
          <a:p>
            <a:r>
              <a:rPr lang="es-ES" noProof="0" dirty="0" smtClean="0"/>
              <a:t>Elige </a:t>
            </a:r>
            <a:r>
              <a:rPr lang="es-ES" noProof="0" dirty="0"/>
              <a:t>Tu Sitio de Escrutinio</a:t>
            </a:r>
          </a:p>
          <a:p>
            <a:r>
              <a:rPr lang="es-ES" noProof="0" dirty="0" smtClean="0"/>
              <a:t>Perfiles </a:t>
            </a:r>
            <a:r>
              <a:rPr lang="es-ES" noProof="0" dirty="0"/>
              <a:t>de Escrutinios de Buceo</a:t>
            </a:r>
          </a:p>
          <a:p>
            <a:r>
              <a:rPr lang="es-ES" noProof="0" dirty="0" smtClean="0"/>
              <a:t>Equipo</a:t>
            </a:r>
            <a:endParaRPr lang="es-ES" noProof="0" dirty="0"/>
          </a:p>
          <a:p>
            <a:r>
              <a:rPr lang="es-ES" noProof="0" dirty="0" smtClean="0"/>
              <a:t>Toma </a:t>
            </a:r>
            <a:r>
              <a:rPr lang="es-ES" noProof="0" dirty="0"/>
              <a:t>Fotografías para Contar la Historia </a:t>
            </a:r>
          </a:p>
          <a:p>
            <a:r>
              <a:rPr lang="es-ES" noProof="0" dirty="0" smtClean="0"/>
              <a:t>Cosas </a:t>
            </a:r>
            <a:r>
              <a:rPr lang="es-ES" noProof="0" dirty="0"/>
              <a:t>para Dejar Atrás </a:t>
            </a:r>
            <a:endParaRPr lang="es-ES" noProof="0" dirty="0" smtClean="0"/>
          </a:p>
        </p:txBody>
      </p:sp>
      <p:sp>
        <p:nvSpPr>
          <p:cNvPr id="13316" name="Text Placeholder 11"/>
          <p:cNvSpPr>
            <a:spLocks noGrp="1"/>
          </p:cNvSpPr>
          <p:nvPr>
            <p:ph type="body" sz="quarter" idx="12"/>
          </p:nvPr>
        </p:nvSpPr>
        <p:spPr>
          <a:xfrm>
            <a:off x="457200" y="1951038"/>
            <a:ext cx="8153400" cy="563562"/>
          </a:xfrm>
        </p:spPr>
        <p:txBody>
          <a:bodyPr/>
          <a:lstStyle/>
          <a:p>
            <a:r>
              <a:rPr lang="es-ES" noProof="0" dirty="0"/>
              <a:t>SECCIÓN 2: Es el momento de Dive Against </a:t>
            </a:r>
            <a:r>
              <a:rPr lang="es-ES" noProof="0" dirty="0" smtClean="0"/>
              <a:t>Debris®</a:t>
            </a:r>
          </a:p>
        </p:txBody>
      </p:sp>
      <p:sp>
        <p:nvSpPr>
          <p:cNvPr id="13317"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s-ES" dirty="0" smtClean="0"/>
              <a:t>Guía de Escrutinio </a:t>
            </a:r>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13318" name="Slide Number Placeholder 8"/>
          <p:cNvSpPr>
            <a:spLocks noGrp="1"/>
          </p:cNvSpPr>
          <p:nvPr>
            <p:ph type="sldNum" sz="quarter" idx="18"/>
          </p:nvPr>
        </p:nvSpPr>
        <p:spPr bwMode="auto">
          <a:noFill/>
          <a:ln>
            <a:miter lim="800000"/>
            <a:headEnd/>
            <a:tailEnd/>
          </a:ln>
        </p:spPr>
        <p:txBody>
          <a:bodyPr/>
          <a:lstStyle/>
          <a:p>
            <a:fld id="{2E074746-D84A-4BF2-B318-FFBE775A0601}" type="slidenum">
              <a:rPr lang="en-AU"/>
              <a:pPr/>
              <a:t>3</a:t>
            </a:fld>
            <a:endParaRPr lang="en-AU"/>
          </a:p>
        </p:txBody>
      </p:sp>
      <p:sp>
        <p:nvSpPr>
          <p:cNvPr id="13319" name="Text Placeholder 13"/>
          <p:cNvSpPr>
            <a:spLocks noGrp="1"/>
          </p:cNvSpPr>
          <p:nvPr>
            <p:ph type="body" sz="quarter" idx="16"/>
          </p:nvPr>
        </p:nvSpPr>
        <p:spPr>
          <a:xfrm>
            <a:off x="76200" y="6418263"/>
            <a:ext cx="2590800" cy="304800"/>
          </a:xfrm>
        </p:spPr>
        <p:txBody>
          <a:bodyPr/>
          <a:lstStyle/>
          <a:p>
            <a:r>
              <a:rPr lang="es-ES" noProof="0" dirty="0" smtClean="0"/>
              <a:t>Bienvenido</a:t>
            </a:r>
            <a:endParaRPr lang="es-ES" noProof="0" dirty="0"/>
          </a:p>
        </p:txBody>
      </p:sp>
      <p:sp>
        <p:nvSpPr>
          <p:cNvPr id="28" name="Rounded Rectangle 2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3321" name="TextBox 28">
            <a:hlinkClick r:id="rId3" action="ppaction://hlinksldjump"/>
          </p:cNvPr>
          <p:cNvSpPr txBox="1">
            <a:spLocks noChangeArrowheads="1"/>
          </p:cNvSpPr>
          <p:nvPr/>
        </p:nvSpPr>
        <p:spPr bwMode="auto">
          <a:xfrm>
            <a:off x="6248400" y="4926013"/>
            <a:ext cx="2286000" cy="646112"/>
          </a:xfrm>
          <a:prstGeom prst="rect">
            <a:avLst/>
          </a:prstGeom>
          <a:noFill/>
          <a:ln w="9525">
            <a:noFill/>
            <a:miter lim="800000"/>
            <a:headEnd/>
            <a:tailEnd/>
          </a:ln>
        </p:spPr>
        <p:txBody>
          <a:bodyPr anchor="ctr">
            <a:spAutoFit/>
          </a:bodyPr>
          <a:lstStyle/>
          <a:p>
            <a:pPr algn="ctr"/>
            <a:r>
              <a:rPr lang="es-ES" b="1" dirty="0">
                <a:solidFill>
                  <a:schemeClr val="tx2"/>
                </a:solidFill>
                <a:latin typeface="Arial" panose="020B0604020202020204" pitchFamily="34" charset="0"/>
                <a:cs typeface="Arial" panose="020B0604020202020204" pitchFamily="34" charset="0"/>
              </a:rPr>
              <a:t>SECCIÓN 2</a:t>
            </a:r>
          </a:p>
          <a:p>
            <a:pPr algn="ctr"/>
            <a:r>
              <a:rPr lang="es-ES" b="1" dirty="0">
                <a:solidFill>
                  <a:schemeClr val="tx2"/>
                </a:solidFill>
                <a:latin typeface="Arial" panose="020B0604020202020204" pitchFamily="34" charset="0"/>
                <a:cs typeface="Arial" panose="020B0604020202020204" pitchFamily="34" charset="0"/>
              </a:rPr>
              <a:t>Hora de Bucear</a:t>
            </a:r>
          </a:p>
        </p:txBody>
      </p:sp>
      <p:sp>
        <p:nvSpPr>
          <p:cNvPr id="13322"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Planifica tu inmersión – bucea según tu plan</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es-ES" noProof="0" dirty="0"/>
              <a:t>5 Pasos Sencillos para Hacer </a:t>
            </a:r>
            <a:r>
              <a:rPr lang="es-ES" noProof="0" dirty="0" smtClean="0"/>
              <a:t/>
            </a:r>
            <a:br>
              <a:rPr lang="es-ES" noProof="0" dirty="0" smtClean="0"/>
            </a:br>
            <a:r>
              <a:rPr lang="es-ES" noProof="0" dirty="0" smtClean="0"/>
              <a:t>que </a:t>
            </a:r>
            <a:r>
              <a:rPr lang="es-ES" noProof="0" dirty="0"/>
              <a:t>Tu Escrutinio Cuente</a:t>
            </a:r>
          </a:p>
        </p:txBody>
      </p:sp>
      <p:sp>
        <p:nvSpPr>
          <p:cNvPr id="66563" name="Text Placeholder 13"/>
          <p:cNvSpPr>
            <a:spLocks noGrp="1"/>
          </p:cNvSpPr>
          <p:nvPr>
            <p:ph type="body" sz="quarter" idx="12"/>
          </p:nvPr>
        </p:nvSpPr>
        <p:spPr>
          <a:xfrm>
            <a:off x="457200" y="1951038"/>
            <a:ext cx="8153400" cy="685800"/>
          </a:xfrm>
        </p:spPr>
        <p:txBody>
          <a:bodyPr>
            <a:normAutofit lnSpcReduction="10000"/>
          </a:bodyPr>
          <a:lstStyle/>
          <a:p>
            <a:r>
              <a:rPr lang="es-ES" noProof="0" dirty="0"/>
              <a:t>Distribuir y registrar la basura se hace rápidamente cuando todos trabajan juntos, sigue estos 5 pasos sencillos:</a:t>
            </a:r>
            <a:endParaRPr lang="es-ES" noProof="0" dirty="0" smtClean="0"/>
          </a:p>
        </p:txBody>
      </p:sp>
      <p:sp>
        <p:nvSpPr>
          <p:cNvPr id="66564"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r>
              <a:rPr lang="es-ES" dirty="0"/>
              <a:t>Guía de Escrutinio </a:t>
            </a:r>
            <a:endParaRPr lang="es-ES" dirty="0" smtClean="0"/>
          </a:p>
          <a:p>
            <a:r>
              <a:rPr lang="es-ES" dirty="0" smtClean="0"/>
              <a:t>Dive </a:t>
            </a:r>
            <a:r>
              <a:rPr lang="es-ES" dirty="0"/>
              <a:t>Against </a:t>
            </a:r>
            <a:r>
              <a:rPr lang="es-ES" dirty="0" smtClean="0"/>
              <a:t>Debris®</a:t>
            </a:r>
            <a:endParaRPr lang="en-GB" dirty="0"/>
          </a:p>
        </p:txBody>
      </p:sp>
      <p:sp>
        <p:nvSpPr>
          <p:cNvPr id="66565" name="Slide Number Placeholder 8"/>
          <p:cNvSpPr>
            <a:spLocks noGrp="1"/>
          </p:cNvSpPr>
          <p:nvPr>
            <p:ph type="sldNum" sz="quarter" idx="18"/>
          </p:nvPr>
        </p:nvSpPr>
        <p:spPr bwMode="auto">
          <a:noFill/>
          <a:ln>
            <a:miter lim="800000"/>
            <a:headEnd/>
            <a:tailEnd/>
          </a:ln>
        </p:spPr>
        <p:txBody>
          <a:bodyPr/>
          <a:lstStyle/>
          <a:p>
            <a:fld id="{3EB1A44C-64E6-49F1-9D9F-F241AB62E8EF}" type="slidenum">
              <a:rPr lang="en-AU"/>
              <a:pPr/>
              <a:t>30</a:t>
            </a:fld>
            <a:endParaRPr lang="en-AU"/>
          </a:p>
        </p:txBody>
      </p:sp>
      <p:sp>
        <p:nvSpPr>
          <p:cNvPr id="66566" name="Text Placeholder 19"/>
          <p:cNvSpPr>
            <a:spLocks noGrp="1"/>
          </p:cNvSpPr>
          <p:nvPr>
            <p:ph type="body" sz="quarter" idx="16"/>
          </p:nvPr>
        </p:nvSpPr>
        <p:spPr>
          <a:xfrm>
            <a:off x="76200" y="6418263"/>
            <a:ext cx="2590800" cy="304800"/>
          </a:xfrm>
        </p:spPr>
        <p:txBody>
          <a:bodyPr/>
          <a:lstStyle/>
          <a:p>
            <a:r>
              <a:rPr lang="es-ES" noProof="0" dirty="0"/>
              <a:t>S3: Informe de Datos</a:t>
            </a:r>
            <a:endParaRPr lang="es-ES" noProof="0" dirty="0" smtClean="0"/>
          </a:p>
        </p:txBody>
      </p:sp>
      <p:pic>
        <p:nvPicPr>
          <p:cNvPr id="66567" name="Content Placeholder 11" descr="00_weigh.eps"/>
          <p:cNvPicPr>
            <a:picLocks noGrp="1" noChangeAspect="1"/>
          </p:cNvPicPr>
          <p:nvPr>
            <p:ph idx="1"/>
          </p:nvPr>
        </p:nvPicPr>
        <p:blipFill>
          <a:blip r:embed="rId3" cstate="print"/>
          <a:srcRect/>
          <a:stretch>
            <a:fillRect/>
          </a:stretch>
        </p:blipFill>
        <p:spPr>
          <a:xfrm>
            <a:off x="533400" y="4038600"/>
            <a:ext cx="1223963" cy="1223963"/>
          </a:xfrm>
        </p:spPr>
      </p:pic>
      <p:pic>
        <p:nvPicPr>
          <p:cNvPr id="66568" name="Picture 12" descr="00_sort.eps"/>
          <p:cNvPicPr>
            <a:picLocks noChangeAspect="1"/>
          </p:cNvPicPr>
          <p:nvPr/>
        </p:nvPicPr>
        <p:blipFill>
          <a:blip r:embed="rId4" cstate="print"/>
          <a:srcRect/>
          <a:stretch>
            <a:fillRect/>
          </a:stretch>
        </p:blipFill>
        <p:spPr bwMode="auto">
          <a:xfrm>
            <a:off x="2133600" y="3200400"/>
            <a:ext cx="1228725" cy="1228725"/>
          </a:xfrm>
          <a:prstGeom prst="rect">
            <a:avLst/>
          </a:prstGeom>
          <a:noFill/>
          <a:ln w="9525">
            <a:noFill/>
            <a:miter lim="800000"/>
            <a:headEnd/>
            <a:tailEnd/>
          </a:ln>
        </p:spPr>
      </p:pic>
      <p:pic>
        <p:nvPicPr>
          <p:cNvPr id="66569" name="Picture 13" descr="00_Record.eps"/>
          <p:cNvPicPr>
            <a:picLocks noChangeAspect="1"/>
          </p:cNvPicPr>
          <p:nvPr/>
        </p:nvPicPr>
        <p:blipFill>
          <a:blip r:embed="rId5" cstate="print"/>
          <a:srcRect/>
          <a:stretch>
            <a:fillRect/>
          </a:stretch>
        </p:blipFill>
        <p:spPr bwMode="auto">
          <a:xfrm>
            <a:off x="3979069" y="2819400"/>
            <a:ext cx="1185863" cy="1185863"/>
          </a:xfrm>
          <a:prstGeom prst="rect">
            <a:avLst/>
          </a:prstGeom>
          <a:noFill/>
          <a:ln w="9525">
            <a:noFill/>
            <a:miter lim="800000"/>
            <a:headEnd/>
            <a:tailEnd/>
          </a:ln>
        </p:spPr>
      </p:pic>
      <p:pic>
        <p:nvPicPr>
          <p:cNvPr id="66570" name="Picture 15" descr="00_Dispose.eps"/>
          <p:cNvPicPr>
            <a:picLocks noChangeAspect="1"/>
          </p:cNvPicPr>
          <p:nvPr/>
        </p:nvPicPr>
        <p:blipFill>
          <a:blip r:embed="rId6" cstate="print"/>
          <a:srcRect/>
          <a:stretch>
            <a:fillRect/>
          </a:stretch>
        </p:blipFill>
        <p:spPr bwMode="auto">
          <a:xfrm>
            <a:off x="5781675" y="3190875"/>
            <a:ext cx="1152525" cy="1152525"/>
          </a:xfrm>
          <a:prstGeom prst="rect">
            <a:avLst/>
          </a:prstGeom>
          <a:noFill/>
          <a:ln w="9525">
            <a:noFill/>
            <a:miter lim="800000"/>
            <a:headEnd/>
            <a:tailEnd/>
          </a:ln>
        </p:spPr>
      </p:pic>
      <p:pic>
        <p:nvPicPr>
          <p:cNvPr id="66571" name="Picture 16" descr="00_Report.eps"/>
          <p:cNvPicPr>
            <a:picLocks noChangeAspect="1"/>
          </p:cNvPicPr>
          <p:nvPr/>
        </p:nvPicPr>
        <p:blipFill>
          <a:blip r:embed="rId7" cstate="print"/>
          <a:srcRect/>
          <a:stretch>
            <a:fillRect/>
          </a:stretch>
        </p:blipFill>
        <p:spPr bwMode="auto">
          <a:xfrm>
            <a:off x="7391400" y="4038600"/>
            <a:ext cx="1219200" cy="1219200"/>
          </a:xfrm>
          <a:prstGeom prst="rect">
            <a:avLst/>
          </a:prstGeom>
          <a:noFill/>
          <a:ln w="9525">
            <a:noFill/>
            <a:miter lim="800000"/>
            <a:headEnd/>
            <a:tailEnd/>
          </a:ln>
        </p:spPr>
      </p:pic>
      <p:sp>
        <p:nvSpPr>
          <p:cNvPr id="66572" name="Text Placeholder 13"/>
          <p:cNvSpPr txBox="1">
            <a:spLocks/>
          </p:cNvSpPr>
          <p:nvPr/>
        </p:nvSpPr>
        <p:spPr bwMode="auto">
          <a:xfrm>
            <a:off x="535781"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1. Peso </a:t>
            </a:r>
            <a:endParaRPr lang="en-GB" sz="1600" b="1" dirty="0">
              <a:solidFill>
                <a:srgbClr val="376092"/>
              </a:solidFill>
              <a:latin typeface="Arial" panose="020B0604020202020204" pitchFamily="34" charset="0"/>
              <a:cs typeface="Arial" panose="020B0604020202020204" pitchFamily="34" charset="0"/>
            </a:endParaRPr>
          </a:p>
        </p:txBody>
      </p:sp>
      <p:sp>
        <p:nvSpPr>
          <p:cNvPr id="66573" name="Text Placeholder 13"/>
          <p:cNvSpPr txBox="1">
            <a:spLocks/>
          </p:cNvSpPr>
          <p:nvPr/>
        </p:nvSpPr>
        <p:spPr bwMode="auto">
          <a:xfrm>
            <a:off x="2138362" y="44196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2. </a:t>
            </a:r>
            <a:r>
              <a:rPr lang="en-AU" sz="1600" b="1" dirty="0" err="1">
                <a:solidFill>
                  <a:srgbClr val="376092"/>
                </a:solidFill>
                <a:latin typeface="Arial" panose="020B0604020202020204" pitchFamily="34" charset="0"/>
                <a:cs typeface="Arial" panose="020B0604020202020204" pitchFamily="34" charset="0"/>
              </a:rPr>
              <a:t>Tipo</a:t>
            </a:r>
            <a:endParaRPr lang="en-GB" sz="1600" b="1" dirty="0">
              <a:solidFill>
                <a:srgbClr val="376092"/>
              </a:solidFill>
              <a:latin typeface="Arial" panose="020B0604020202020204" pitchFamily="34" charset="0"/>
              <a:cs typeface="Arial" panose="020B0604020202020204" pitchFamily="34" charset="0"/>
            </a:endParaRPr>
          </a:p>
        </p:txBody>
      </p:sp>
      <p:sp>
        <p:nvSpPr>
          <p:cNvPr id="66574" name="Text Placeholder 13"/>
          <p:cNvSpPr txBox="1">
            <a:spLocks/>
          </p:cNvSpPr>
          <p:nvPr/>
        </p:nvSpPr>
        <p:spPr bwMode="auto">
          <a:xfrm>
            <a:off x="3962400" y="39624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3. </a:t>
            </a:r>
            <a:r>
              <a:rPr lang="en-AU" sz="1600" b="1" dirty="0" err="1">
                <a:solidFill>
                  <a:srgbClr val="376092"/>
                </a:solidFill>
                <a:latin typeface="Arial" panose="020B0604020202020204" pitchFamily="34" charset="0"/>
                <a:cs typeface="Arial" panose="020B0604020202020204" pitchFamily="34" charset="0"/>
              </a:rPr>
              <a:t>Registro</a:t>
            </a:r>
            <a:r>
              <a:rPr lang="en-AU" sz="1600" b="1" dirty="0">
                <a:solidFill>
                  <a:srgbClr val="376092"/>
                </a:solidFill>
                <a:latin typeface="Arial" panose="020B0604020202020204" pitchFamily="34" charset="0"/>
                <a:cs typeface="Arial" panose="020B0604020202020204" pitchFamily="34" charset="0"/>
              </a:rPr>
              <a:t> </a:t>
            </a:r>
            <a:endParaRPr lang="en-GB" sz="1600" b="1" dirty="0">
              <a:solidFill>
                <a:srgbClr val="376092"/>
              </a:solidFill>
              <a:latin typeface="Arial" panose="020B0604020202020204" pitchFamily="34" charset="0"/>
              <a:cs typeface="Arial" panose="020B0604020202020204" pitchFamily="34" charset="0"/>
            </a:endParaRPr>
          </a:p>
        </p:txBody>
      </p:sp>
      <p:sp>
        <p:nvSpPr>
          <p:cNvPr id="66575" name="Text Placeholder 13"/>
          <p:cNvSpPr txBox="1">
            <a:spLocks/>
          </p:cNvSpPr>
          <p:nvPr/>
        </p:nvSpPr>
        <p:spPr bwMode="auto">
          <a:xfrm>
            <a:off x="5629275" y="4343400"/>
            <a:ext cx="1457325"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4. </a:t>
            </a:r>
            <a:r>
              <a:rPr lang="en-AU" sz="1600" b="1" dirty="0" err="1">
                <a:solidFill>
                  <a:srgbClr val="376092"/>
                </a:solidFill>
                <a:latin typeface="Arial" panose="020B0604020202020204" pitchFamily="34" charset="0"/>
                <a:cs typeface="Arial" panose="020B0604020202020204" pitchFamily="34" charset="0"/>
              </a:rPr>
              <a:t>Eliminación</a:t>
            </a:r>
            <a:endParaRPr lang="en-GB" sz="1600" b="1" dirty="0">
              <a:solidFill>
                <a:srgbClr val="376092"/>
              </a:solidFill>
              <a:latin typeface="Arial" panose="020B0604020202020204" pitchFamily="34" charset="0"/>
              <a:cs typeface="Arial" panose="020B0604020202020204" pitchFamily="34" charset="0"/>
            </a:endParaRPr>
          </a:p>
        </p:txBody>
      </p:sp>
      <p:sp>
        <p:nvSpPr>
          <p:cNvPr id="66576" name="Text Placeholder 13"/>
          <p:cNvSpPr txBox="1">
            <a:spLocks/>
          </p:cNvSpPr>
          <p:nvPr/>
        </p:nvSpPr>
        <p:spPr bwMode="auto">
          <a:xfrm>
            <a:off x="7391400" y="5257800"/>
            <a:ext cx="1219200" cy="3810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AU" sz="1600" b="1" dirty="0">
                <a:solidFill>
                  <a:srgbClr val="376092"/>
                </a:solidFill>
                <a:latin typeface="Arial" panose="020B0604020202020204" pitchFamily="34" charset="0"/>
                <a:cs typeface="Arial" panose="020B0604020202020204" pitchFamily="34" charset="0"/>
              </a:rPr>
              <a:t>5. </a:t>
            </a:r>
            <a:r>
              <a:rPr lang="en-AU" sz="1600" b="1" dirty="0" err="1">
                <a:solidFill>
                  <a:srgbClr val="376092"/>
                </a:solidFill>
                <a:latin typeface="Arial" panose="020B0604020202020204" pitchFamily="34" charset="0"/>
                <a:cs typeface="Arial" panose="020B0604020202020204" pitchFamily="34" charset="0"/>
              </a:rPr>
              <a:t>Informe</a:t>
            </a:r>
            <a:endParaRPr lang="en-GB" sz="16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096000" cy="990600"/>
          </a:xfrm>
        </p:spPr>
        <p:txBody>
          <a:bodyPr anchor="t"/>
          <a:lstStyle/>
          <a:p>
            <a:pPr>
              <a:defRPr/>
            </a:pPr>
            <a:r>
              <a:rPr lang="es-ES" noProof="0" dirty="0"/>
              <a:t>Paso 1: Peso</a:t>
            </a:r>
          </a:p>
        </p:txBody>
      </p:sp>
      <p:sp>
        <p:nvSpPr>
          <p:cNvPr id="68611" name="Content Placeholder 2"/>
          <p:cNvSpPr>
            <a:spLocks noGrp="1"/>
          </p:cNvSpPr>
          <p:nvPr>
            <p:ph idx="1"/>
          </p:nvPr>
        </p:nvSpPr>
        <p:spPr>
          <a:xfrm>
            <a:off x="685800" y="2239963"/>
            <a:ext cx="3810000" cy="3459162"/>
          </a:xfrm>
        </p:spPr>
        <p:txBody>
          <a:bodyPr/>
          <a:lstStyle/>
          <a:p>
            <a:r>
              <a:rPr lang="es-ES" noProof="0" dirty="0" smtClean="0"/>
              <a:t>Resta </a:t>
            </a:r>
            <a:r>
              <a:rPr lang="es-ES" noProof="0" dirty="0"/>
              <a:t>el peso de las bolsas vacías si es significativo</a:t>
            </a:r>
          </a:p>
          <a:p>
            <a:r>
              <a:rPr lang="es-ES" noProof="0" dirty="0" smtClean="0"/>
              <a:t>Puedes </a:t>
            </a:r>
            <a:r>
              <a:rPr lang="es-ES" noProof="0" dirty="0"/>
              <a:t>utilizar básculas de pesca o de cocina</a:t>
            </a:r>
          </a:p>
          <a:p>
            <a:r>
              <a:rPr lang="es-ES" noProof="0" dirty="0" smtClean="0"/>
              <a:t>Estima </a:t>
            </a:r>
            <a:r>
              <a:rPr lang="es-ES" noProof="0" dirty="0"/>
              <a:t>el peso si no dispones de básculas</a:t>
            </a:r>
          </a:p>
          <a:p>
            <a:r>
              <a:rPr lang="es-ES" noProof="0" dirty="0" smtClean="0"/>
              <a:t>Registra </a:t>
            </a:r>
            <a:r>
              <a:rPr lang="es-ES" noProof="0" dirty="0"/>
              <a:t>el peso en kilogramos o libras </a:t>
            </a:r>
          </a:p>
        </p:txBody>
      </p:sp>
      <p:sp>
        <p:nvSpPr>
          <p:cNvPr id="68612" name="Text Placeholder 11"/>
          <p:cNvSpPr>
            <a:spLocks noGrp="1"/>
          </p:cNvSpPr>
          <p:nvPr>
            <p:ph type="body" sz="quarter" idx="12"/>
          </p:nvPr>
        </p:nvSpPr>
        <p:spPr>
          <a:xfrm>
            <a:off x="457200" y="1676400"/>
            <a:ext cx="8153400" cy="685800"/>
          </a:xfrm>
        </p:spPr>
        <p:txBody>
          <a:bodyPr/>
          <a:lstStyle/>
          <a:p>
            <a:r>
              <a:rPr lang="es-ES" noProof="0" dirty="0"/>
              <a:t>Pesa tu basura mientras todavía está en la bolsa de malla:</a:t>
            </a:r>
            <a:endParaRPr lang="es-ES" noProof="0" dirty="0" smtClean="0"/>
          </a:p>
        </p:txBody>
      </p:sp>
      <p:sp>
        <p:nvSpPr>
          <p:cNvPr id="68613" name="Footer Placeholder 3"/>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68614" name="Slide Number Placeholder 4"/>
          <p:cNvSpPr>
            <a:spLocks noGrp="1"/>
          </p:cNvSpPr>
          <p:nvPr>
            <p:ph type="sldNum" sz="quarter" idx="18"/>
          </p:nvPr>
        </p:nvSpPr>
        <p:spPr bwMode="auto">
          <a:noFill/>
          <a:ln>
            <a:miter lim="800000"/>
            <a:headEnd/>
            <a:tailEnd/>
          </a:ln>
        </p:spPr>
        <p:txBody>
          <a:bodyPr/>
          <a:lstStyle/>
          <a:p>
            <a:fld id="{8AFFCCE7-B7D2-400F-AB72-525A01B2C609}" type="slidenum">
              <a:rPr lang="en-AU"/>
              <a:pPr/>
              <a:t>31</a:t>
            </a:fld>
            <a:endParaRPr lang="en-AU"/>
          </a:p>
        </p:txBody>
      </p:sp>
      <p:sp>
        <p:nvSpPr>
          <p:cNvPr id="68615" name="Text Placeholder 17"/>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pic>
        <p:nvPicPr>
          <p:cNvPr id="68616" name="Picture 8" descr="Dive Downbelow Malaysia.jpg"/>
          <p:cNvPicPr>
            <a:picLocks noChangeAspect="1"/>
          </p:cNvPicPr>
          <p:nvPr/>
        </p:nvPicPr>
        <p:blipFill>
          <a:blip r:embed="rId3" cstate="print"/>
          <a:srcRect/>
          <a:stretch>
            <a:fillRect/>
          </a:stretch>
        </p:blipFill>
        <p:spPr bwMode="auto">
          <a:xfrm>
            <a:off x="4724400" y="2362200"/>
            <a:ext cx="3657600" cy="3017838"/>
          </a:xfrm>
          <a:prstGeom prst="rect">
            <a:avLst/>
          </a:prstGeom>
          <a:noFill/>
          <a:ln w="9525">
            <a:noFill/>
            <a:miter lim="800000"/>
            <a:headEnd/>
            <a:tailEnd/>
          </a:ln>
        </p:spPr>
      </p:pic>
      <p:pic>
        <p:nvPicPr>
          <p:cNvPr id="68617" name="Content Placeholder 11" descr="00_weigh.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6861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1: Peso </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s-ES" noProof="0" dirty="0"/>
              <a:t>Paso 2: Tipo</a:t>
            </a:r>
          </a:p>
        </p:txBody>
      </p:sp>
      <p:sp>
        <p:nvSpPr>
          <p:cNvPr id="70659" name="Content Placeholder 2"/>
          <p:cNvSpPr>
            <a:spLocks noGrp="1"/>
          </p:cNvSpPr>
          <p:nvPr>
            <p:ph idx="1"/>
          </p:nvPr>
        </p:nvSpPr>
        <p:spPr>
          <a:xfrm>
            <a:off x="685800" y="2438400"/>
            <a:ext cx="4495800" cy="3459163"/>
          </a:xfrm>
        </p:spPr>
        <p:txBody>
          <a:bodyPr/>
          <a:lstStyle/>
          <a:p>
            <a:r>
              <a:rPr lang="es-ES" noProof="0" dirty="0" smtClean="0"/>
              <a:t>Plástico </a:t>
            </a:r>
            <a:endParaRPr lang="es-ES" noProof="0" dirty="0"/>
          </a:p>
          <a:p>
            <a:r>
              <a:rPr lang="es-ES" noProof="0" dirty="0" smtClean="0"/>
              <a:t>Vidrio </a:t>
            </a:r>
            <a:r>
              <a:rPr lang="es-ES" noProof="0" dirty="0"/>
              <a:t>y Cerámica </a:t>
            </a:r>
          </a:p>
          <a:p>
            <a:r>
              <a:rPr lang="es-ES" noProof="0" dirty="0" smtClean="0"/>
              <a:t>Metal</a:t>
            </a:r>
            <a:endParaRPr lang="es-ES" noProof="0" dirty="0"/>
          </a:p>
          <a:p>
            <a:r>
              <a:rPr lang="es-ES" noProof="0" dirty="0" smtClean="0"/>
              <a:t>Goma </a:t>
            </a:r>
            <a:endParaRPr lang="es-ES" noProof="0" dirty="0"/>
          </a:p>
          <a:p>
            <a:r>
              <a:rPr lang="es-ES" noProof="0" dirty="0" smtClean="0"/>
              <a:t>Madera </a:t>
            </a:r>
            <a:endParaRPr lang="es-ES" noProof="0" dirty="0"/>
          </a:p>
          <a:p>
            <a:r>
              <a:rPr lang="es-ES" noProof="0" dirty="0" smtClean="0"/>
              <a:t>Textil </a:t>
            </a:r>
            <a:endParaRPr lang="es-ES" noProof="0" dirty="0"/>
          </a:p>
          <a:p>
            <a:r>
              <a:rPr lang="es-ES" noProof="0" dirty="0" smtClean="0"/>
              <a:t>Papel/Cartón </a:t>
            </a:r>
            <a:endParaRPr lang="es-ES" noProof="0" dirty="0"/>
          </a:p>
          <a:p>
            <a:r>
              <a:rPr lang="es-ES" noProof="0" dirty="0" smtClean="0"/>
              <a:t>Materiales </a:t>
            </a:r>
            <a:r>
              <a:rPr lang="es-ES" noProof="0" dirty="0"/>
              <a:t>Mezclados </a:t>
            </a:r>
          </a:p>
          <a:p>
            <a:r>
              <a:rPr lang="es-ES" noProof="0" dirty="0" smtClean="0"/>
              <a:t>Otros</a:t>
            </a:r>
            <a:endParaRPr lang="es-ES" noProof="0" dirty="0"/>
          </a:p>
        </p:txBody>
      </p:sp>
      <p:sp>
        <p:nvSpPr>
          <p:cNvPr id="70660" name="Text Placeholder 12"/>
          <p:cNvSpPr>
            <a:spLocks noGrp="1"/>
          </p:cNvSpPr>
          <p:nvPr>
            <p:ph type="body" sz="quarter" idx="12"/>
          </p:nvPr>
        </p:nvSpPr>
        <p:spPr>
          <a:xfrm>
            <a:off x="457200" y="1676400"/>
            <a:ext cx="8153400" cy="685800"/>
          </a:xfrm>
        </p:spPr>
        <p:txBody>
          <a:bodyPr>
            <a:normAutofit lnSpcReduction="10000"/>
          </a:bodyPr>
          <a:lstStyle/>
          <a:p>
            <a:r>
              <a:rPr lang="es-ES" noProof="0" dirty="0"/>
              <a:t>Vacía tus bolsas de malla y distribuye la basura en montones según las 9 categorías de materiales de construcción:</a:t>
            </a:r>
            <a:endParaRPr lang="es-ES" noProof="0" dirty="0" smtClean="0"/>
          </a:p>
        </p:txBody>
      </p:sp>
      <p:sp>
        <p:nvSpPr>
          <p:cNvPr id="70661"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70662" name="Slide Number Placeholder 8"/>
          <p:cNvSpPr>
            <a:spLocks noGrp="1"/>
          </p:cNvSpPr>
          <p:nvPr>
            <p:ph type="sldNum" sz="quarter" idx="18"/>
          </p:nvPr>
        </p:nvSpPr>
        <p:spPr bwMode="auto">
          <a:noFill/>
          <a:ln>
            <a:miter lim="800000"/>
            <a:headEnd/>
            <a:tailEnd/>
          </a:ln>
        </p:spPr>
        <p:txBody>
          <a:bodyPr/>
          <a:lstStyle/>
          <a:p>
            <a:fld id="{A69C741C-4ABE-4728-B877-BC5A8626FA11}" type="slidenum">
              <a:rPr lang="en-AU"/>
              <a:pPr/>
              <a:t>32</a:t>
            </a:fld>
            <a:endParaRPr lang="en-AU"/>
          </a:p>
        </p:txBody>
      </p:sp>
      <p:sp>
        <p:nvSpPr>
          <p:cNvPr id="70663" name="Text Placeholder 18"/>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pic>
        <p:nvPicPr>
          <p:cNvPr id="70664" name="Picture 11" descr="00_s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0665"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2: </a:t>
            </a:r>
            <a:r>
              <a:rPr lang="en-US" sz="1600" b="1" i="1" dirty="0" err="1">
                <a:solidFill>
                  <a:srgbClr val="376092"/>
                </a:solidFill>
                <a:latin typeface="Arial" panose="020B0604020202020204" pitchFamily="34" charset="0"/>
                <a:cs typeface="Arial" panose="020B0604020202020204" pitchFamily="34" charset="0"/>
              </a:rPr>
              <a:t>Tipo</a:t>
            </a:r>
            <a:r>
              <a:rPr lang="en-US" sz="1600" b="1" i="1" dirty="0">
                <a:solidFill>
                  <a:srgbClr val="376092"/>
                </a:solidFill>
                <a:latin typeface="Arial" panose="020B0604020202020204" pitchFamily="34" charset="0"/>
                <a:cs typeface="Arial" panose="020B0604020202020204" pitchFamily="34" charset="0"/>
              </a:rPr>
              <a:t> </a:t>
            </a:r>
            <a:endParaRPr lang="en-GB" sz="2000" b="1" dirty="0">
              <a:solidFill>
                <a:srgbClr val="376092"/>
              </a:solidFill>
              <a:latin typeface="Arial" panose="020B0604020202020204" pitchFamily="34" charset="0"/>
              <a:cs typeface="Arial" panose="020B0604020202020204" pitchFamily="34" charset="0"/>
            </a:endParaRPr>
          </a:p>
        </p:txBody>
      </p:sp>
      <p:pic>
        <p:nvPicPr>
          <p:cNvPr id="70666" name="Picture 10" descr="Ahlan_Aqaba_Scuba_DC_7618_03.jpg"/>
          <p:cNvPicPr>
            <a:picLocks noChangeAspect="1"/>
          </p:cNvPicPr>
          <p:nvPr/>
        </p:nvPicPr>
        <p:blipFill>
          <a:blip r:embed="rId4" cstate="print"/>
          <a:srcRect/>
          <a:stretch>
            <a:fillRect/>
          </a:stretch>
        </p:blipFill>
        <p:spPr bwMode="auto">
          <a:xfrm>
            <a:off x="4495800" y="2743200"/>
            <a:ext cx="3657600" cy="2570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3"/>
          <p:cNvSpPr>
            <a:spLocks noGrp="1"/>
          </p:cNvSpPr>
          <p:nvPr>
            <p:ph idx="1"/>
          </p:nvPr>
        </p:nvSpPr>
        <p:spPr>
          <a:xfrm>
            <a:off x="685800" y="2438400"/>
            <a:ext cx="3810000" cy="3459163"/>
          </a:xfrm>
        </p:spPr>
        <p:txBody>
          <a:bodyPr/>
          <a:lstStyle/>
          <a:p>
            <a:r>
              <a:rPr lang="es-ES" noProof="0" dirty="0" smtClean="0"/>
              <a:t>Registra </a:t>
            </a:r>
            <a:r>
              <a:rPr lang="es-ES" noProof="0" dirty="0"/>
              <a:t>cada objeto de la basura como 1</a:t>
            </a:r>
          </a:p>
          <a:p>
            <a:r>
              <a:rPr lang="es-ES" noProof="0" dirty="0" smtClean="0"/>
              <a:t>Cuenta </a:t>
            </a:r>
            <a:r>
              <a:rPr lang="es-ES" noProof="0" dirty="0"/>
              <a:t>los trozos heterogéneos como “fragmentos” </a:t>
            </a:r>
          </a:p>
          <a:p>
            <a:r>
              <a:rPr lang="es-ES" noProof="0" dirty="0" smtClean="0"/>
              <a:t>Combina </a:t>
            </a:r>
            <a:r>
              <a:rPr lang="es-ES" noProof="0" dirty="0"/>
              <a:t>los hallazgos de todos los buceadores de la misma inmersión de escrutinio en una Tarjeta de Datos</a:t>
            </a:r>
          </a:p>
        </p:txBody>
      </p:sp>
      <p:sp>
        <p:nvSpPr>
          <p:cNvPr id="72707" name="Text Placeholder 24"/>
          <p:cNvSpPr>
            <a:spLocks noGrp="1"/>
          </p:cNvSpPr>
          <p:nvPr>
            <p:ph type="body" sz="quarter" idx="12"/>
          </p:nvPr>
        </p:nvSpPr>
        <p:spPr>
          <a:xfrm>
            <a:off x="457200" y="1676400"/>
            <a:ext cx="8153400" cy="685800"/>
          </a:xfrm>
        </p:spPr>
        <p:txBody>
          <a:bodyPr>
            <a:normAutofit lnSpcReduction="10000"/>
          </a:bodyPr>
          <a:lstStyle/>
          <a:p>
            <a:r>
              <a:rPr lang="es-ES" noProof="0" dirty="0"/>
              <a:t>Trabaja con cada montón para registrar cada objeto en la Tarjeta de Datos Dive Against </a:t>
            </a:r>
            <a:r>
              <a:rPr lang="es-ES" noProof="0" dirty="0" smtClean="0"/>
              <a:t>Debris®</a:t>
            </a:r>
          </a:p>
        </p:txBody>
      </p:sp>
      <p:sp>
        <p:nvSpPr>
          <p:cNvPr id="7270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72709" name="Slide Number Placeholder 8"/>
          <p:cNvSpPr>
            <a:spLocks noGrp="1"/>
          </p:cNvSpPr>
          <p:nvPr>
            <p:ph type="sldNum" sz="quarter" idx="18"/>
          </p:nvPr>
        </p:nvSpPr>
        <p:spPr bwMode="auto">
          <a:noFill/>
          <a:ln>
            <a:miter lim="800000"/>
            <a:headEnd/>
            <a:tailEnd/>
          </a:ln>
        </p:spPr>
        <p:txBody>
          <a:bodyPr/>
          <a:lstStyle/>
          <a:p>
            <a:fld id="{973986FA-EFAE-40BB-A291-D24042F24C82}" type="slidenum">
              <a:rPr lang="en-AU"/>
              <a:pPr/>
              <a:t>33</a:t>
            </a:fld>
            <a:endParaRPr lang="en-AU"/>
          </a:p>
        </p:txBody>
      </p:sp>
      <p:sp>
        <p:nvSpPr>
          <p:cNvPr id="72710" name="Text Placeholder 25"/>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9" name="Title 8"/>
          <p:cNvSpPr>
            <a:spLocks noGrp="1"/>
          </p:cNvSpPr>
          <p:nvPr>
            <p:ph type="title"/>
          </p:nvPr>
        </p:nvSpPr>
        <p:spPr>
          <a:xfrm>
            <a:off x="457200" y="884238"/>
            <a:ext cx="5334000" cy="990600"/>
          </a:xfrm>
        </p:spPr>
        <p:txBody>
          <a:bodyPr anchor="t"/>
          <a:lstStyle/>
          <a:p>
            <a:pPr>
              <a:defRPr/>
            </a:pPr>
            <a:r>
              <a:rPr lang="es-ES" noProof="0" dirty="0"/>
              <a:t>Paso 3: Registro</a:t>
            </a:r>
          </a:p>
        </p:txBody>
      </p:sp>
      <p:pic>
        <p:nvPicPr>
          <p:cNvPr id="72712" name="Picture 9" descr="PADI &amp; Project AWARE Swanage UK3.jpg"/>
          <p:cNvPicPr>
            <a:picLocks noChangeAspect="1"/>
          </p:cNvPicPr>
          <p:nvPr/>
        </p:nvPicPr>
        <p:blipFill>
          <a:blip r:embed="rId3" cstate="print"/>
          <a:srcRect/>
          <a:stretch>
            <a:fillRect/>
          </a:stretch>
        </p:blipFill>
        <p:spPr bwMode="auto">
          <a:xfrm>
            <a:off x="4876800" y="2438400"/>
            <a:ext cx="3657600" cy="3328988"/>
          </a:xfrm>
          <a:prstGeom prst="rect">
            <a:avLst/>
          </a:prstGeom>
          <a:noFill/>
          <a:ln w="9525">
            <a:noFill/>
            <a:miter lim="800000"/>
            <a:headEnd/>
            <a:tailEnd/>
          </a:ln>
        </p:spPr>
      </p:pic>
      <p:pic>
        <p:nvPicPr>
          <p:cNvPr id="72713" name="Picture 15"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7271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884238"/>
            <a:ext cx="8153400" cy="990600"/>
          </a:xfrm>
        </p:spPr>
        <p:txBody>
          <a:bodyPr anchor="t"/>
          <a:lstStyle/>
          <a:p>
            <a:pPr>
              <a:defRPr/>
            </a:pPr>
            <a:r>
              <a:rPr lang="es-ES" noProof="0" dirty="0"/>
              <a:t>Paso 3: Registro</a:t>
            </a:r>
          </a:p>
        </p:txBody>
      </p:sp>
      <p:sp>
        <p:nvSpPr>
          <p:cNvPr id="74755" name="Content Placeholder 8"/>
          <p:cNvSpPr>
            <a:spLocks noGrp="1"/>
          </p:cNvSpPr>
          <p:nvPr>
            <p:ph idx="1"/>
          </p:nvPr>
        </p:nvSpPr>
        <p:spPr>
          <a:xfrm>
            <a:off x="685800" y="2438400"/>
            <a:ext cx="4495800" cy="3459163"/>
          </a:xfrm>
        </p:spPr>
        <p:txBody>
          <a:bodyPr/>
          <a:lstStyle/>
          <a:p>
            <a:r>
              <a:rPr lang="es-ES" noProof="0" dirty="0" smtClean="0"/>
              <a:t>He </a:t>
            </a:r>
            <a:r>
              <a:rPr lang="es-ES" noProof="0" dirty="0"/>
              <a:t>aquí un método rápido para contar muchos trozos pequeños:</a:t>
            </a:r>
          </a:p>
          <a:p>
            <a:pPr lvl="1"/>
            <a:r>
              <a:rPr lang="es-ES" noProof="0" dirty="0" smtClean="0"/>
              <a:t>Distribúyelos </a:t>
            </a:r>
            <a:r>
              <a:rPr lang="es-ES" noProof="0" dirty="0"/>
              <a:t>en montones por tamaños similares</a:t>
            </a:r>
          </a:p>
          <a:p>
            <a:pPr lvl="1"/>
            <a:r>
              <a:rPr lang="es-ES" noProof="0" dirty="0" smtClean="0"/>
              <a:t>Cuenta </a:t>
            </a:r>
            <a:r>
              <a:rPr lang="es-ES" noProof="0" dirty="0"/>
              <a:t>los trozos de un montón</a:t>
            </a:r>
          </a:p>
          <a:p>
            <a:pPr lvl="1"/>
            <a:r>
              <a:rPr lang="es-ES" noProof="0" dirty="0" smtClean="0"/>
              <a:t>Multiplícalo </a:t>
            </a:r>
            <a:r>
              <a:rPr lang="es-ES" noProof="0" dirty="0"/>
              <a:t>por el número de montones</a:t>
            </a:r>
          </a:p>
          <a:p>
            <a:r>
              <a:rPr lang="es-ES" noProof="0" dirty="0" smtClean="0"/>
              <a:t>Regístralos </a:t>
            </a:r>
            <a:r>
              <a:rPr lang="es-ES" noProof="0" dirty="0"/>
              <a:t>como “fragmentos”</a:t>
            </a:r>
          </a:p>
          <a:p>
            <a:pPr lvl="1"/>
            <a:endParaRPr lang="es-ES" noProof="0" dirty="0" smtClean="0"/>
          </a:p>
        </p:txBody>
      </p:sp>
      <p:sp>
        <p:nvSpPr>
          <p:cNvPr id="74756" name="Text Placeholder 9"/>
          <p:cNvSpPr>
            <a:spLocks noGrp="1"/>
          </p:cNvSpPr>
          <p:nvPr>
            <p:ph type="body" sz="quarter" idx="12"/>
          </p:nvPr>
        </p:nvSpPr>
        <p:spPr>
          <a:xfrm>
            <a:off x="457200" y="1676400"/>
            <a:ext cx="8153400" cy="685800"/>
          </a:xfrm>
        </p:spPr>
        <p:txBody>
          <a:bodyPr/>
          <a:lstStyle/>
          <a:p>
            <a:r>
              <a:rPr lang="es-ES" noProof="0" dirty="0"/>
              <a:t>¿Demasiado Pequeño para Contar?</a:t>
            </a:r>
            <a:endParaRPr lang="es-ES" noProof="0" dirty="0" smtClean="0"/>
          </a:p>
        </p:txBody>
      </p:sp>
      <p:sp>
        <p:nvSpPr>
          <p:cNvPr id="74757"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74758" name="Slide Number Placeholder 5"/>
          <p:cNvSpPr>
            <a:spLocks noGrp="1"/>
          </p:cNvSpPr>
          <p:nvPr>
            <p:ph type="sldNum" sz="quarter" idx="18"/>
          </p:nvPr>
        </p:nvSpPr>
        <p:spPr bwMode="auto">
          <a:noFill/>
          <a:ln>
            <a:miter lim="800000"/>
            <a:headEnd/>
            <a:tailEnd/>
          </a:ln>
        </p:spPr>
        <p:txBody>
          <a:bodyPr/>
          <a:lstStyle/>
          <a:p>
            <a:fld id="{40DE02A5-DF7E-4E0C-AC0E-924BEAB6A5B7}" type="slidenum">
              <a:rPr lang="en-US"/>
              <a:pPr/>
              <a:t>34</a:t>
            </a:fld>
            <a:endParaRPr lang="en-US"/>
          </a:p>
        </p:txBody>
      </p:sp>
      <p:sp>
        <p:nvSpPr>
          <p:cNvPr id="74759" name="Text Placeholder 10"/>
          <p:cNvSpPr>
            <a:spLocks noGrp="1"/>
          </p:cNvSpPr>
          <p:nvPr>
            <p:ph type="body" sz="quarter" idx="16"/>
          </p:nvPr>
        </p:nvSpPr>
        <p:spPr>
          <a:xfrm>
            <a:off x="76200" y="6418263"/>
            <a:ext cx="2590800" cy="304800"/>
          </a:xfrm>
        </p:spPr>
        <p:txBody>
          <a:bodyPr/>
          <a:lstStyle/>
          <a:p>
            <a:r>
              <a:rPr lang="es-ES" noProof="0" dirty="0"/>
              <a:t>S3: Informe de Datos</a:t>
            </a:r>
            <a:endParaRPr lang="es-ES" noProof="0" dirty="0" smtClean="0"/>
          </a:p>
        </p:txBody>
      </p:sp>
      <p:pic>
        <p:nvPicPr>
          <p:cNvPr id="74760" name="Picture 14"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4761" name="Picture 9" descr="H20 divers  Dahab 2.jpg"/>
          <p:cNvPicPr>
            <a:picLocks noChangeAspect="1"/>
          </p:cNvPicPr>
          <p:nvPr/>
        </p:nvPicPr>
        <p:blipFill>
          <a:blip r:embed="rId4" cstate="print"/>
          <a:srcRect/>
          <a:stretch>
            <a:fillRect/>
          </a:stretch>
        </p:blipFill>
        <p:spPr bwMode="auto">
          <a:xfrm>
            <a:off x="5486400" y="2590800"/>
            <a:ext cx="2743200" cy="2166938"/>
          </a:xfrm>
          <a:prstGeom prst="rect">
            <a:avLst/>
          </a:prstGeom>
          <a:noFill/>
          <a:ln w="9525">
            <a:noFill/>
            <a:miter lim="800000"/>
            <a:headEnd/>
            <a:tailEnd/>
          </a:ln>
        </p:spPr>
      </p:pic>
      <p:sp>
        <p:nvSpPr>
          <p:cNvPr id="74762"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3: Registro</a:t>
            </a:r>
          </a:p>
        </p:txBody>
      </p:sp>
      <p:sp>
        <p:nvSpPr>
          <p:cNvPr id="76803" name="Content Placeholder 2"/>
          <p:cNvSpPr>
            <a:spLocks noGrp="1"/>
          </p:cNvSpPr>
          <p:nvPr>
            <p:ph idx="1"/>
          </p:nvPr>
        </p:nvSpPr>
        <p:spPr>
          <a:xfrm>
            <a:off x="609600" y="2590800"/>
            <a:ext cx="4495800" cy="3429000"/>
          </a:xfrm>
        </p:spPr>
        <p:txBody>
          <a:bodyPr>
            <a:normAutofit fontScale="92500" lnSpcReduction="10000"/>
          </a:bodyPr>
          <a:lstStyle/>
          <a:p>
            <a:r>
              <a:rPr lang="es-ES" noProof="0" dirty="0" smtClean="0"/>
              <a:t>Localización </a:t>
            </a:r>
            <a:r>
              <a:rPr lang="es-ES" noProof="0" dirty="0"/>
              <a:t>del Sitio del Escrutinio </a:t>
            </a:r>
          </a:p>
          <a:p>
            <a:pPr lvl="1"/>
            <a:r>
              <a:rPr lang="es-ES" noProof="0" dirty="0" smtClean="0"/>
              <a:t>Ciudad/Población </a:t>
            </a:r>
            <a:endParaRPr lang="es-ES" noProof="0" dirty="0"/>
          </a:p>
          <a:p>
            <a:pPr lvl="1"/>
            <a:r>
              <a:rPr lang="es-ES" noProof="0" dirty="0" smtClean="0"/>
              <a:t>Estado/Provincia </a:t>
            </a:r>
            <a:endParaRPr lang="es-ES" noProof="0" dirty="0"/>
          </a:p>
          <a:p>
            <a:pPr lvl="1"/>
            <a:r>
              <a:rPr lang="es-ES" noProof="0" dirty="0" smtClean="0"/>
              <a:t>País </a:t>
            </a:r>
            <a:endParaRPr lang="es-ES" noProof="0" dirty="0"/>
          </a:p>
          <a:p>
            <a:r>
              <a:rPr lang="es-ES" noProof="0" dirty="0" smtClean="0"/>
              <a:t>Coordenadas </a:t>
            </a:r>
            <a:r>
              <a:rPr lang="es-ES" noProof="0" dirty="0"/>
              <a:t>GPS del Sitio del Escrutinio </a:t>
            </a:r>
          </a:p>
          <a:p>
            <a:pPr lvl="1"/>
            <a:r>
              <a:rPr lang="es-ES" noProof="0" dirty="0" smtClean="0"/>
              <a:t>Es </a:t>
            </a:r>
            <a:r>
              <a:rPr lang="es-ES" noProof="0" dirty="0"/>
              <a:t>importante la exactitud</a:t>
            </a:r>
          </a:p>
          <a:p>
            <a:pPr lvl="1"/>
            <a:r>
              <a:rPr lang="es-ES" noProof="0" dirty="0" smtClean="0"/>
              <a:t>Utiliza </a:t>
            </a:r>
            <a:r>
              <a:rPr lang="es-ES" noProof="0" dirty="0"/>
              <a:t>el mapa de apuntar y cliquear en el Formulario de Remisión de Datos online, O</a:t>
            </a:r>
          </a:p>
          <a:p>
            <a:pPr lvl="1"/>
            <a:r>
              <a:rPr lang="es-ES" noProof="0" dirty="0" smtClean="0"/>
              <a:t>Toma </a:t>
            </a:r>
            <a:r>
              <a:rPr lang="es-ES" noProof="0" dirty="0"/>
              <a:t>la lectura del GPS:</a:t>
            </a:r>
          </a:p>
          <a:p>
            <a:pPr lvl="2"/>
            <a:r>
              <a:rPr lang="es-ES" noProof="0" dirty="0" smtClean="0"/>
              <a:t>WGS84 </a:t>
            </a:r>
            <a:r>
              <a:rPr lang="es-ES" noProof="0" dirty="0"/>
              <a:t>/ Grados Decimales</a:t>
            </a:r>
          </a:p>
        </p:txBody>
      </p:sp>
      <p:sp>
        <p:nvSpPr>
          <p:cNvPr id="76804" name="Text Placeholder 13"/>
          <p:cNvSpPr>
            <a:spLocks noGrp="1"/>
          </p:cNvSpPr>
          <p:nvPr>
            <p:ph type="body" sz="quarter" idx="12"/>
          </p:nvPr>
        </p:nvSpPr>
        <p:spPr>
          <a:xfrm>
            <a:off x="457200" y="1676400"/>
            <a:ext cx="8153400" cy="685800"/>
          </a:xfrm>
        </p:spPr>
        <p:txBody>
          <a:bodyPr>
            <a:normAutofit lnSpcReduction="10000"/>
          </a:bodyPr>
          <a:lstStyle/>
          <a:p>
            <a:r>
              <a:rPr lang="es-ES" noProof="0" dirty="0"/>
              <a:t>Cuando hagas la remisión online de los datos, se te pedirá lo siguiente sobre tu sitio del escrutinio:</a:t>
            </a:r>
            <a:endParaRPr lang="es-ES" noProof="0" dirty="0" smtClean="0"/>
          </a:p>
        </p:txBody>
      </p:sp>
      <p:sp>
        <p:nvSpPr>
          <p:cNvPr id="76805"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76806" name="Slide Number Placeholder 8"/>
          <p:cNvSpPr>
            <a:spLocks noGrp="1"/>
          </p:cNvSpPr>
          <p:nvPr>
            <p:ph type="sldNum" sz="quarter" idx="18"/>
          </p:nvPr>
        </p:nvSpPr>
        <p:spPr bwMode="auto">
          <a:noFill/>
          <a:ln>
            <a:miter lim="800000"/>
            <a:headEnd/>
            <a:tailEnd/>
          </a:ln>
        </p:spPr>
        <p:txBody>
          <a:bodyPr/>
          <a:lstStyle/>
          <a:p>
            <a:fld id="{8AB7A1D5-2B39-4E96-B66B-9EA8F206A4FB}" type="slidenum">
              <a:rPr lang="en-AU"/>
              <a:pPr/>
              <a:t>35</a:t>
            </a:fld>
            <a:endParaRPr lang="en-AU"/>
          </a:p>
        </p:txBody>
      </p:sp>
      <p:sp>
        <p:nvSpPr>
          <p:cNvPr id="76807" name="Text Placeholder 22"/>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pic>
        <p:nvPicPr>
          <p:cNvPr id="76808"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76809" name="Picture 15" descr="Junya DAD_retouch_lo.jpg"/>
          <p:cNvPicPr>
            <a:picLocks noChangeAspect="1"/>
          </p:cNvPicPr>
          <p:nvPr/>
        </p:nvPicPr>
        <p:blipFill>
          <a:blip r:embed="rId4" cstate="print"/>
          <a:srcRect/>
          <a:stretch>
            <a:fillRect/>
          </a:stretch>
        </p:blipFill>
        <p:spPr bwMode="auto">
          <a:xfrm>
            <a:off x="5410200" y="2362200"/>
            <a:ext cx="2743200" cy="3255963"/>
          </a:xfrm>
          <a:prstGeom prst="rect">
            <a:avLst/>
          </a:prstGeom>
          <a:noFill/>
          <a:ln w="9525">
            <a:noFill/>
            <a:miter lim="800000"/>
            <a:headEnd/>
            <a:tailEnd/>
          </a:ln>
        </p:spPr>
      </p:pic>
      <p:sp>
        <p:nvSpPr>
          <p:cNvPr id="7681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s-ES" noProof="0" dirty="0"/>
              <a:t>Paso 3: Registro</a:t>
            </a:r>
          </a:p>
        </p:txBody>
      </p:sp>
      <p:sp>
        <p:nvSpPr>
          <p:cNvPr id="41987" name="Content Placeholder 2"/>
          <p:cNvSpPr>
            <a:spLocks noGrp="1"/>
          </p:cNvSpPr>
          <p:nvPr>
            <p:ph idx="1"/>
          </p:nvPr>
        </p:nvSpPr>
        <p:spPr>
          <a:xfrm>
            <a:off x="685800" y="2438400"/>
            <a:ext cx="5410200" cy="3459163"/>
          </a:xfrm>
        </p:spPr>
        <p:txBody>
          <a:bodyPr>
            <a:normAutofit fontScale="92500" lnSpcReduction="10000"/>
          </a:bodyPr>
          <a:lstStyle/>
          <a:p>
            <a:pPr>
              <a:defRPr/>
            </a:pPr>
            <a:r>
              <a:rPr lang="es-ES" sz="2400" u="sng" noProof="0" dirty="0" smtClean="0">
                <a:solidFill>
                  <a:schemeClr val="accent2">
                    <a:lumMod val="75000"/>
                  </a:schemeClr>
                </a:solidFill>
              </a:rPr>
              <a:t>El </a:t>
            </a:r>
            <a:r>
              <a:rPr lang="es-ES" sz="2400" u="sng" noProof="0" dirty="0">
                <a:solidFill>
                  <a:schemeClr val="accent2">
                    <a:lumMod val="75000"/>
                  </a:schemeClr>
                </a:solidFill>
              </a:rPr>
              <a:t>tiempo medio </a:t>
            </a:r>
            <a:r>
              <a:rPr lang="es-ES" sz="2400" noProof="0" dirty="0">
                <a:solidFill>
                  <a:schemeClr val="accent2">
                    <a:lumMod val="75000"/>
                  </a:schemeClr>
                </a:solidFill>
              </a:rPr>
              <a:t>utilizado por todos los equipos de compañeros mientras están bajo el agua retirando basura </a:t>
            </a:r>
            <a:r>
              <a:rPr lang="es-ES" sz="2400" noProof="0" dirty="0" smtClean="0">
                <a:solidFill>
                  <a:schemeClr val="accent2">
                    <a:lumMod val="75000"/>
                  </a:schemeClr>
                </a:solidFill>
              </a:rPr>
              <a:t>marina</a:t>
            </a:r>
          </a:p>
          <a:p>
            <a:pPr>
              <a:defRPr/>
            </a:pPr>
            <a:r>
              <a:rPr lang="es-ES" noProof="0" dirty="0" smtClean="0"/>
              <a:t>Haz </a:t>
            </a:r>
            <a:r>
              <a:rPr lang="es-ES" noProof="0" dirty="0"/>
              <a:t>el registro en minutos </a:t>
            </a:r>
          </a:p>
          <a:p>
            <a:pPr lvl="1">
              <a:defRPr/>
            </a:pPr>
            <a:r>
              <a:rPr lang="es-ES" noProof="0" dirty="0" smtClean="0"/>
              <a:t>Por </a:t>
            </a:r>
            <a:r>
              <a:rPr lang="es-ES" noProof="0" dirty="0"/>
              <a:t>ej. 45 minutos, 115 minutos</a:t>
            </a:r>
          </a:p>
          <a:p>
            <a:pPr>
              <a:defRPr/>
            </a:pPr>
            <a:r>
              <a:rPr lang="es-ES" noProof="0" dirty="0" smtClean="0"/>
              <a:t>No </a:t>
            </a:r>
            <a:r>
              <a:rPr lang="es-ES" noProof="0" dirty="0"/>
              <a:t>incluyas el tiempo de</a:t>
            </a:r>
          </a:p>
          <a:p>
            <a:pPr lvl="1">
              <a:defRPr/>
            </a:pPr>
            <a:r>
              <a:rPr lang="es-ES" noProof="0" dirty="0" smtClean="0"/>
              <a:t>Natación </a:t>
            </a:r>
            <a:r>
              <a:rPr lang="es-ES" noProof="0" dirty="0"/>
              <a:t>por la superficie </a:t>
            </a:r>
          </a:p>
          <a:p>
            <a:pPr lvl="1">
              <a:defRPr/>
            </a:pPr>
            <a:r>
              <a:rPr lang="es-ES" noProof="0" dirty="0" smtClean="0"/>
              <a:t>Ascensos/descensos</a:t>
            </a:r>
            <a:endParaRPr lang="es-ES" noProof="0" dirty="0"/>
          </a:p>
          <a:p>
            <a:pPr lvl="1">
              <a:defRPr/>
            </a:pPr>
            <a:r>
              <a:rPr lang="es-ES" noProof="0" dirty="0" smtClean="0"/>
              <a:t>Participantes </a:t>
            </a:r>
            <a:r>
              <a:rPr lang="es-ES" noProof="0" dirty="0"/>
              <a:t>que no buceen </a:t>
            </a:r>
          </a:p>
          <a:p>
            <a:pPr lvl="1">
              <a:defRPr/>
            </a:pPr>
            <a:r>
              <a:rPr lang="es-ES" noProof="0" dirty="0" smtClean="0"/>
              <a:t>Distribuir </a:t>
            </a:r>
            <a:r>
              <a:rPr lang="es-ES" noProof="0" dirty="0"/>
              <a:t>y registrar la basura </a:t>
            </a:r>
          </a:p>
        </p:txBody>
      </p:sp>
      <p:sp>
        <p:nvSpPr>
          <p:cNvPr id="78852" name="Text Placeholder 18"/>
          <p:cNvSpPr>
            <a:spLocks noGrp="1"/>
          </p:cNvSpPr>
          <p:nvPr>
            <p:ph type="body" sz="quarter" idx="12"/>
          </p:nvPr>
        </p:nvSpPr>
        <p:spPr>
          <a:xfrm>
            <a:off x="457200" y="1676400"/>
            <a:ext cx="8153400" cy="685800"/>
          </a:xfrm>
        </p:spPr>
        <p:txBody>
          <a:bodyPr>
            <a:normAutofit lnSpcReduction="10000"/>
          </a:bodyPr>
          <a:lstStyle/>
          <a:p>
            <a:r>
              <a:rPr lang="es-ES" noProof="0" dirty="0"/>
              <a:t>Presta atención a registrar adecuadamente la Duración del Escrutinio: </a:t>
            </a:r>
            <a:endParaRPr lang="es-ES" noProof="0" dirty="0" smtClean="0"/>
          </a:p>
        </p:txBody>
      </p:sp>
      <p:sp>
        <p:nvSpPr>
          <p:cNvPr id="78853"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78854" name="Slide Number Placeholder 8"/>
          <p:cNvSpPr>
            <a:spLocks noGrp="1"/>
          </p:cNvSpPr>
          <p:nvPr>
            <p:ph type="sldNum" sz="quarter" idx="18"/>
          </p:nvPr>
        </p:nvSpPr>
        <p:spPr bwMode="auto">
          <a:noFill/>
          <a:ln>
            <a:miter lim="800000"/>
            <a:headEnd/>
            <a:tailEnd/>
          </a:ln>
        </p:spPr>
        <p:txBody>
          <a:bodyPr/>
          <a:lstStyle/>
          <a:p>
            <a:fld id="{7A195E37-E3C1-4719-92C8-3279EA0A05DF}" type="slidenum">
              <a:rPr lang="en-AU"/>
              <a:pPr/>
              <a:t>36</a:t>
            </a:fld>
            <a:endParaRPr lang="en-AU"/>
          </a:p>
        </p:txBody>
      </p:sp>
      <p:sp>
        <p:nvSpPr>
          <p:cNvPr id="78855" name="Text Placeholder 25"/>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pic>
        <p:nvPicPr>
          <p:cNvPr id="78856"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7885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248400" cy="990600"/>
          </a:xfrm>
        </p:spPr>
        <p:txBody>
          <a:bodyPr anchor="t"/>
          <a:lstStyle/>
          <a:p>
            <a:pPr>
              <a:defRPr/>
            </a:pPr>
            <a:r>
              <a:rPr lang="es-ES" noProof="0" dirty="0"/>
              <a:t>Paso 3: Registro</a:t>
            </a:r>
          </a:p>
        </p:txBody>
      </p:sp>
      <p:sp>
        <p:nvSpPr>
          <p:cNvPr id="80899" name="Text Placeholder 18"/>
          <p:cNvSpPr>
            <a:spLocks noGrp="1"/>
          </p:cNvSpPr>
          <p:nvPr>
            <p:ph type="body" sz="quarter" idx="12"/>
          </p:nvPr>
        </p:nvSpPr>
        <p:spPr>
          <a:xfrm>
            <a:off x="457200" y="1676400"/>
            <a:ext cx="8153400" cy="685800"/>
          </a:xfrm>
        </p:spPr>
        <p:txBody>
          <a:bodyPr/>
          <a:lstStyle/>
          <a:p>
            <a:r>
              <a:rPr lang="es-ES" noProof="0" dirty="0"/>
              <a:t>Ejemplos del Cálculo de la Duración del Escrutinio </a:t>
            </a:r>
            <a:endParaRPr lang="es-ES" noProof="0" dirty="0" smtClean="0"/>
          </a:p>
        </p:txBody>
      </p:sp>
      <p:sp>
        <p:nvSpPr>
          <p:cNvPr id="8090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80901" name="Slide Number Placeholder 8"/>
          <p:cNvSpPr>
            <a:spLocks noGrp="1"/>
          </p:cNvSpPr>
          <p:nvPr>
            <p:ph type="sldNum" sz="quarter" idx="18"/>
          </p:nvPr>
        </p:nvSpPr>
        <p:spPr bwMode="auto">
          <a:noFill/>
          <a:ln>
            <a:miter lim="800000"/>
            <a:headEnd/>
            <a:tailEnd/>
          </a:ln>
        </p:spPr>
        <p:txBody>
          <a:bodyPr/>
          <a:lstStyle/>
          <a:p>
            <a:fld id="{C45CB6B1-C28A-472F-B59D-88519B5B0D25}" type="slidenum">
              <a:rPr lang="en-AU"/>
              <a:pPr/>
              <a:t>37</a:t>
            </a:fld>
            <a:endParaRPr lang="en-AU"/>
          </a:p>
        </p:txBody>
      </p:sp>
      <p:sp>
        <p:nvSpPr>
          <p:cNvPr id="80902" name="Text Placeholder 25"/>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pic>
        <p:nvPicPr>
          <p:cNvPr id="80903" name="Picture 11"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12" name="Content Placeholder 2"/>
          <p:cNvSpPr txBox="1">
            <a:spLocks/>
          </p:cNvSpPr>
          <p:nvPr/>
        </p:nvSpPr>
        <p:spPr bwMode="auto">
          <a:xfrm>
            <a:off x="3429000" y="2209800"/>
            <a:ext cx="5715000" cy="3810000"/>
          </a:xfrm>
          <a:prstGeom prst="rect">
            <a:avLst/>
          </a:prstGeom>
          <a:noFill/>
          <a:ln w="9525">
            <a:noFill/>
            <a:miter lim="800000"/>
            <a:headEnd/>
            <a:tailEnd/>
          </a:ln>
        </p:spPr>
        <p:txBody>
          <a:bodyPr/>
          <a:lstStyle/>
          <a:p>
            <a:pPr marL="342900" indent="-342900">
              <a:spcBef>
                <a:spcPct val="20000"/>
              </a:spcBef>
              <a:buSzPct val="75000"/>
              <a:defRPr/>
            </a:pPr>
            <a:r>
              <a:rPr lang="en-AU" sz="1700" b="1" dirty="0" err="1">
                <a:solidFill>
                  <a:srgbClr val="376092"/>
                </a:solidFill>
                <a:latin typeface="Arial" panose="020B0604020202020204" pitchFamily="34" charset="0"/>
                <a:cs typeface="Arial" panose="020B0604020202020204" pitchFamily="34" charset="0"/>
              </a:rPr>
              <a:t>Ejemplo</a:t>
            </a:r>
            <a:r>
              <a:rPr lang="en-AU" sz="1700" b="1" dirty="0">
                <a:solidFill>
                  <a:srgbClr val="376092"/>
                </a:solidFill>
                <a:latin typeface="Arial" panose="020B0604020202020204" pitchFamily="34" charset="0"/>
                <a:cs typeface="Arial" panose="020B0604020202020204" pitchFamily="34" charset="0"/>
              </a:rPr>
              <a:t> 2</a:t>
            </a:r>
          </a:p>
          <a:p>
            <a:pPr marL="0" lvl="1"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3 </a:t>
            </a:r>
            <a:r>
              <a:rPr lang="es-ES" sz="1700" b="1" dirty="0">
                <a:solidFill>
                  <a:srgbClr val="376092"/>
                </a:solidFill>
                <a:latin typeface="Arial" panose="020B0604020202020204" pitchFamily="34" charset="0"/>
                <a:cs typeface="Arial" panose="020B0604020202020204" pitchFamily="34" charset="0"/>
              </a:rPr>
              <a:t>equipos de compañeros</a:t>
            </a:r>
          </a:p>
          <a:p>
            <a:pPr marL="914400" lvl="3"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Equipo </a:t>
            </a:r>
            <a:r>
              <a:rPr lang="es-ES" sz="1700" b="1" dirty="0">
                <a:solidFill>
                  <a:srgbClr val="376092"/>
                </a:solidFill>
                <a:latin typeface="Arial" panose="020B0604020202020204" pitchFamily="34" charset="0"/>
                <a:cs typeface="Arial" panose="020B0604020202020204" pitchFamily="34" charset="0"/>
              </a:rPr>
              <a:t>A &amp; B = 2 buceadores cada uno</a:t>
            </a:r>
          </a:p>
          <a:p>
            <a:pPr marL="914400" lvl="3"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Equipo </a:t>
            </a:r>
            <a:r>
              <a:rPr lang="es-ES" sz="1700" b="1" dirty="0">
                <a:solidFill>
                  <a:srgbClr val="376092"/>
                </a:solidFill>
                <a:latin typeface="Arial" panose="020B0604020202020204" pitchFamily="34" charset="0"/>
                <a:cs typeface="Arial" panose="020B0604020202020204" pitchFamily="34" charset="0"/>
              </a:rPr>
              <a:t>C = 3 buceadores</a:t>
            </a:r>
          </a:p>
          <a:p>
            <a:pPr marL="0" lvl="1"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Eliminación </a:t>
            </a:r>
            <a:r>
              <a:rPr lang="es-ES" sz="1700" b="1" dirty="0">
                <a:solidFill>
                  <a:srgbClr val="376092"/>
                </a:solidFill>
                <a:latin typeface="Arial" panose="020B0604020202020204" pitchFamily="34" charset="0"/>
                <a:cs typeface="Arial" panose="020B0604020202020204" pitchFamily="34" charset="0"/>
              </a:rPr>
              <a:t>de la basura marina subacuática </a:t>
            </a:r>
            <a:r>
              <a:rPr lang="es-ES" sz="1700" b="1" dirty="0" smtClean="0">
                <a:solidFill>
                  <a:srgbClr val="376092"/>
                </a:solidFill>
                <a:latin typeface="Arial" panose="020B0604020202020204" pitchFamily="34" charset="0"/>
                <a:cs typeface="Arial" panose="020B0604020202020204" pitchFamily="34" charset="0"/>
              </a:rPr>
              <a:t>para: </a:t>
            </a:r>
            <a:endParaRPr lang="es-ES" sz="1700" b="1" dirty="0">
              <a:solidFill>
                <a:srgbClr val="376092"/>
              </a:solidFill>
              <a:latin typeface="Arial" panose="020B0604020202020204" pitchFamily="34" charset="0"/>
              <a:cs typeface="Arial" panose="020B0604020202020204" pitchFamily="34" charset="0"/>
            </a:endParaRPr>
          </a:p>
          <a:p>
            <a:pPr marL="914400" lvl="3"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Equipo </a:t>
            </a:r>
            <a:r>
              <a:rPr lang="es-ES" sz="1700" b="1" dirty="0">
                <a:solidFill>
                  <a:srgbClr val="376092"/>
                </a:solidFill>
                <a:latin typeface="Arial" panose="020B0604020202020204" pitchFamily="34" charset="0"/>
                <a:cs typeface="Arial" panose="020B0604020202020204" pitchFamily="34" charset="0"/>
              </a:rPr>
              <a:t>de Compañeros </a:t>
            </a:r>
            <a:r>
              <a:rPr lang="es-ES" sz="1700" b="1" dirty="0" smtClean="0">
                <a:solidFill>
                  <a:srgbClr val="376092"/>
                </a:solidFill>
                <a:latin typeface="Arial" panose="020B0604020202020204" pitchFamily="34" charset="0"/>
                <a:cs typeface="Arial" panose="020B0604020202020204" pitchFamily="34" charset="0"/>
              </a:rPr>
              <a:t>A:   42 </a:t>
            </a:r>
            <a:r>
              <a:rPr lang="es-ES" sz="1700" b="1" dirty="0">
                <a:solidFill>
                  <a:srgbClr val="376092"/>
                </a:solidFill>
                <a:latin typeface="Arial" panose="020B0604020202020204" pitchFamily="34" charset="0"/>
                <a:cs typeface="Arial" panose="020B0604020202020204" pitchFamily="34" charset="0"/>
              </a:rPr>
              <a:t>min</a:t>
            </a:r>
          </a:p>
          <a:p>
            <a:pPr marL="914400" lvl="3"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Equipo </a:t>
            </a:r>
            <a:r>
              <a:rPr lang="es-ES" sz="1700" b="1" dirty="0">
                <a:solidFill>
                  <a:srgbClr val="376092"/>
                </a:solidFill>
                <a:latin typeface="Arial" panose="020B0604020202020204" pitchFamily="34" charset="0"/>
                <a:cs typeface="Arial" panose="020B0604020202020204" pitchFamily="34" charset="0"/>
              </a:rPr>
              <a:t>de </a:t>
            </a:r>
            <a:r>
              <a:rPr lang="es-ES" sz="1700" b="1" dirty="0" smtClean="0">
                <a:solidFill>
                  <a:srgbClr val="376092"/>
                </a:solidFill>
                <a:latin typeface="Arial" panose="020B0604020202020204" pitchFamily="34" charset="0"/>
                <a:cs typeface="Arial" panose="020B0604020202020204" pitchFamily="34" charset="0"/>
              </a:rPr>
              <a:t>Compañeros </a:t>
            </a:r>
            <a:r>
              <a:rPr lang="es-ES" sz="1700" b="1" dirty="0">
                <a:solidFill>
                  <a:srgbClr val="376092"/>
                </a:solidFill>
                <a:latin typeface="Arial" panose="020B0604020202020204" pitchFamily="34" charset="0"/>
                <a:cs typeface="Arial" panose="020B0604020202020204" pitchFamily="34" charset="0"/>
              </a:rPr>
              <a:t>B: </a:t>
            </a:r>
            <a:r>
              <a:rPr lang="es-ES" sz="1700" b="1" dirty="0" smtClean="0">
                <a:solidFill>
                  <a:srgbClr val="376092"/>
                </a:solidFill>
                <a:latin typeface="Arial" panose="020B0604020202020204" pitchFamily="34" charset="0"/>
                <a:cs typeface="Arial" panose="020B0604020202020204" pitchFamily="34" charset="0"/>
              </a:rPr>
              <a:t>  48 </a:t>
            </a:r>
            <a:r>
              <a:rPr lang="es-ES" sz="1700" b="1" dirty="0">
                <a:solidFill>
                  <a:srgbClr val="376092"/>
                </a:solidFill>
                <a:latin typeface="Arial" panose="020B0604020202020204" pitchFamily="34" charset="0"/>
                <a:cs typeface="Arial" panose="020B0604020202020204" pitchFamily="34" charset="0"/>
              </a:rPr>
              <a:t>min</a:t>
            </a:r>
          </a:p>
          <a:p>
            <a:pPr marL="914400" lvl="3"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Equipo </a:t>
            </a:r>
            <a:r>
              <a:rPr lang="es-ES" sz="1700" b="1" dirty="0">
                <a:solidFill>
                  <a:srgbClr val="376092"/>
                </a:solidFill>
                <a:latin typeface="Arial" panose="020B0604020202020204" pitchFamily="34" charset="0"/>
                <a:cs typeface="Arial" panose="020B0604020202020204" pitchFamily="34" charset="0"/>
              </a:rPr>
              <a:t>de </a:t>
            </a:r>
            <a:r>
              <a:rPr lang="es-ES" sz="1700" b="1" dirty="0" smtClean="0">
                <a:solidFill>
                  <a:srgbClr val="376092"/>
                </a:solidFill>
                <a:latin typeface="Arial" panose="020B0604020202020204" pitchFamily="34" charset="0"/>
                <a:cs typeface="Arial" panose="020B0604020202020204" pitchFamily="34" charset="0"/>
              </a:rPr>
              <a:t>Compañeros </a:t>
            </a:r>
            <a:r>
              <a:rPr lang="es-ES" sz="1700" b="1" dirty="0">
                <a:solidFill>
                  <a:srgbClr val="376092"/>
                </a:solidFill>
                <a:latin typeface="Arial" panose="020B0604020202020204" pitchFamily="34" charset="0"/>
                <a:cs typeface="Arial" panose="020B0604020202020204" pitchFamily="34" charset="0"/>
              </a:rPr>
              <a:t>C: </a:t>
            </a:r>
            <a:r>
              <a:rPr lang="es-ES" sz="1700" b="1" dirty="0" smtClean="0">
                <a:solidFill>
                  <a:srgbClr val="376092"/>
                </a:solidFill>
                <a:latin typeface="Arial" panose="020B0604020202020204" pitchFamily="34" charset="0"/>
                <a:cs typeface="Arial" panose="020B0604020202020204" pitchFamily="34" charset="0"/>
              </a:rPr>
              <a:t>  51 </a:t>
            </a:r>
            <a:r>
              <a:rPr lang="es-ES" sz="1700" b="1" dirty="0">
                <a:solidFill>
                  <a:srgbClr val="376092"/>
                </a:solidFill>
                <a:latin typeface="Arial" panose="020B0604020202020204" pitchFamily="34" charset="0"/>
                <a:cs typeface="Arial" panose="020B0604020202020204" pitchFamily="34" charset="0"/>
              </a:rPr>
              <a:t>min</a:t>
            </a:r>
          </a:p>
          <a:p>
            <a:pPr marL="0" lvl="1"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Tiempo </a:t>
            </a:r>
            <a:r>
              <a:rPr lang="es-ES" sz="1700" b="1" dirty="0">
                <a:solidFill>
                  <a:srgbClr val="376092"/>
                </a:solidFill>
                <a:latin typeface="Arial" panose="020B0604020202020204" pitchFamily="34" charset="0"/>
                <a:cs typeface="Arial" panose="020B0604020202020204" pitchFamily="34" charset="0"/>
              </a:rPr>
              <a:t>combinado del escrutinio = </a:t>
            </a:r>
            <a:r>
              <a:rPr lang="es-ES" sz="1700" b="1" dirty="0" smtClean="0">
                <a:solidFill>
                  <a:srgbClr val="376092"/>
                </a:solidFill>
                <a:latin typeface="Arial" panose="020B0604020202020204" pitchFamily="34" charset="0"/>
                <a:cs typeface="Arial" panose="020B0604020202020204" pitchFamily="34" charset="0"/>
              </a:rPr>
              <a:t>141 </a:t>
            </a:r>
            <a:r>
              <a:rPr lang="es-ES" sz="1700" b="1" dirty="0">
                <a:solidFill>
                  <a:srgbClr val="376092"/>
                </a:solidFill>
                <a:latin typeface="Arial" panose="020B0604020202020204" pitchFamily="34" charset="0"/>
                <a:cs typeface="Arial" panose="020B0604020202020204" pitchFamily="34" charset="0"/>
              </a:rPr>
              <a:t>min</a:t>
            </a:r>
          </a:p>
          <a:p>
            <a:pPr marL="0" lvl="1" indent="-342900">
              <a:spcBef>
                <a:spcPct val="20000"/>
              </a:spcBef>
              <a:buSzPct val="75000"/>
              <a:buFont typeface="Wingdings" pitchFamily="2" charset="2"/>
              <a:buChar char="l"/>
              <a:defRPr/>
            </a:pPr>
            <a:r>
              <a:rPr lang="es-ES" sz="1700" b="1" dirty="0" smtClean="0">
                <a:solidFill>
                  <a:srgbClr val="376092"/>
                </a:solidFill>
                <a:latin typeface="Arial" panose="020B0604020202020204" pitchFamily="34" charset="0"/>
                <a:cs typeface="Arial" panose="020B0604020202020204" pitchFamily="34" charset="0"/>
              </a:rPr>
              <a:t>141 </a:t>
            </a:r>
            <a:r>
              <a:rPr lang="es-ES" sz="1700" b="1" dirty="0">
                <a:solidFill>
                  <a:srgbClr val="376092"/>
                </a:solidFill>
                <a:latin typeface="Arial" panose="020B0604020202020204" pitchFamily="34" charset="0"/>
                <a:cs typeface="Arial" panose="020B0604020202020204" pitchFamily="34" charset="0"/>
              </a:rPr>
              <a:t>minutos / 3 equipos de compañeros = 47 min</a:t>
            </a:r>
          </a:p>
          <a:p>
            <a:pPr marL="342900" indent="-342900">
              <a:spcBef>
                <a:spcPct val="20000"/>
              </a:spcBef>
              <a:buSzPct val="75000"/>
              <a:buFont typeface="Wingdings" pitchFamily="2" charset="2"/>
              <a:buChar char="l"/>
              <a:defRPr/>
            </a:pPr>
            <a:r>
              <a:rPr lang="es-ES" sz="1700" b="1" dirty="0" smtClean="0">
                <a:solidFill>
                  <a:schemeClr val="accent2">
                    <a:lumMod val="75000"/>
                  </a:schemeClr>
                </a:solidFill>
                <a:latin typeface="Arial" panose="020B0604020202020204" pitchFamily="34" charset="0"/>
                <a:cs typeface="Arial" panose="020B0604020202020204" pitchFamily="34" charset="0"/>
              </a:rPr>
              <a:t>Duración </a:t>
            </a:r>
            <a:r>
              <a:rPr lang="es-ES" sz="1700" b="1" dirty="0">
                <a:solidFill>
                  <a:schemeClr val="accent2">
                    <a:lumMod val="75000"/>
                  </a:schemeClr>
                </a:solidFill>
                <a:latin typeface="Arial" panose="020B0604020202020204" pitchFamily="34" charset="0"/>
                <a:cs typeface="Arial" panose="020B0604020202020204" pitchFamily="34" charset="0"/>
              </a:rPr>
              <a:t>del Escrutinio = 47 minutos</a:t>
            </a:r>
            <a:endParaRPr lang="en-AU" sz="1700" b="1" dirty="0">
              <a:solidFill>
                <a:schemeClr val="accent2">
                  <a:lumMod val="75000"/>
                </a:schemeClr>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a:xfrm>
            <a:off x="304800" y="2209800"/>
            <a:ext cx="2971800" cy="3733800"/>
          </a:xfrm>
        </p:spPr>
        <p:txBody>
          <a:bodyPr>
            <a:normAutofit/>
          </a:bodyPr>
          <a:lstStyle/>
          <a:p>
            <a:pPr>
              <a:buNone/>
              <a:defRPr/>
            </a:pPr>
            <a:r>
              <a:rPr lang="es-ES" sz="1700" noProof="0" dirty="0" smtClean="0"/>
              <a:t>Ejemplo 1</a:t>
            </a:r>
          </a:p>
          <a:p>
            <a:pPr>
              <a:defRPr/>
            </a:pPr>
            <a:r>
              <a:rPr lang="es-ES" sz="1700" noProof="0" dirty="0" smtClean="0"/>
              <a:t>1 </a:t>
            </a:r>
            <a:r>
              <a:rPr lang="es-ES" sz="1700" noProof="0" dirty="0"/>
              <a:t>equipo de compañeros de 2 buceadores </a:t>
            </a:r>
          </a:p>
          <a:p>
            <a:pPr>
              <a:defRPr/>
            </a:pPr>
            <a:r>
              <a:rPr lang="es-ES" sz="1700" noProof="0" dirty="0" smtClean="0"/>
              <a:t>Eliminación </a:t>
            </a:r>
            <a:r>
              <a:rPr lang="es-ES" sz="1700" noProof="0" dirty="0"/>
              <a:t>de la basura marina subacuática para:</a:t>
            </a:r>
          </a:p>
          <a:p>
            <a:pPr lvl="1">
              <a:defRPr/>
            </a:pPr>
            <a:r>
              <a:rPr lang="es-ES" sz="1700" noProof="0" dirty="0" smtClean="0"/>
              <a:t>43 </a:t>
            </a:r>
            <a:r>
              <a:rPr lang="es-ES" sz="1700" noProof="0" dirty="0"/>
              <a:t>min</a:t>
            </a:r>
          </a:p>
          <a:p>
            <a:pPr>
              <a:defRPr/>
            </a:pPr>
            <a:r>
              <a:rPr lang="es-ES" sz="1700" noProof="0" dirty="0" smtClean="0"/>
              <a:t>No </a:t>
            </a:r>
            <a:r>
              <a:rPr lang="es-ES" sz="1700" noProof="0" dirty="0"/>
              <a:t>hay otros buceadores en el escrutinio</a:t>
            </a:r>
          </a:p>
          <a:p>
            <a:pPr>
              <a:defRPr/>
            </a:pPr>
            <a:r>
              <a:rPr lang="es-ES" sz="1700" noProof="0" dirty="0" smtClean="0">
                <a:solidFill>
                  <a:schemeClr val="accent2">
                    <a:lumMod val="75000"/>
                  </a:schemeClr>
                </a:solidFill>
              </a:rPr>
              <a:t>Duración </a:t>
            </a:r>
            <a:r>
              <a:rPr lang="es-ES" sz="1700" noProof="0" dirty="0">
                <a:solidFill>
                  <a:schemeClr val="accent2">
                    <a:lumMod val="75000"/>
                  </a:schemeClr>
                </a:solidFill>
              </a:rPr>
              <a:t>del Escrutinio = 43 minutos</a:t>
            </a:r>
            <a:endParaRPr lang="es-ES" sz="1700" noProof="0" dirty="0"/>
          </a:p>
        </p:txBody>
      </p:sp>
      <p:cxnSp>
        <p:nvCxnSpPr>
          <p:cNvPr id="14" name="Straight Connector 13"/>
          <p:cNvCxnSpPr/>
          <p:nvPr/>
        </p:nvCxnSpPr>
        <p:spPr>
          <a:xfrm>
            <a:off x="3352800" y="2286000"/>
            <a:ext cx="0" cy="35814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80907"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es-ES" noProof="0" dirty="0"/>
              <a:t>Paso 3: Registro</a:t>
            </a:r>
          </a:p>
        </p:txBody>
      </p:sp>
      <p:sp>
        <p:nvSpPr>
          <p:cNvPr id="82947" name="Content Placeholder 8"/>
          <p:cNvSpPr>
            <a:spLocks noGrp="1"/>
          </p:cNvSpPr>
          <p:nvPr>
            <p:ph idx="1"/>
          </p:nvPr>
        </p:nvSpPr>
        <p:spPr>
          <a:xfrm>
            <a:off x="685800" y="2209800"/>
            <a:ext cx="4114800" cy="3886200"/>
          </a:xfrm>
        </p:spPr>
        <p:txBody>
          <a:bodyPr>
            <a:normAutofit fontScale="92500" lnSpcReduction="20000"/>
          </a:bodyPr>
          <a:lstStyle/>
          <a:p>
            <a:r>
              <a:rPr lang="es-ES" noProof="0" dirty="0" smtClean="0"/>
              <a:t>Número </a:t>
            </a:r>
            <a:r>
              <a:rPr lang="es-ES" noProof="0" dirty="0"/>
              <a:t>de Participantes</a:t>
            </a:r>
          </a:p>
          <a:p>
            <a:pPr lvl="1"/>
            <a:r>
              <a:rPr lang="es-ES" noProof="0" dirty="0" smtClean="0"/>
              <a:t>Sólo </a:t>
            </a:r>
            <a:r>
              <a:rPr lang="es-ES" noProof="0" dirty="0"/>
              <a:t>cuenta a los buceadores que recojan basura bajo el agua </a:t>
            </a:r>
          </a:p>
          <a:p>
            <a:pPr lvl="1"/>
            <a:r>
              <a:rPr lang="es-ES" noProof="0" dirty="0" smtClean="0"/>
              <a:t>Cuenta </a:t>
            </a:r>
            <a:r>
              <a:rPr lang="es-ES" noProof="0" dirty="0"/>
              <a:t>a los buceadores individuales</a:t>
            </a:r>
          </a:p>
          <a:p>
            <a:pPr lvl="1"/>
            <a:r>
              <a:rPr lang="es-ES" noProof="0" dirty="0" smtClean="0"/>
              <a:t>No </a:t>
            </a:r>
            <a:r>
              <a:rPr lang="es-ES" noProof="0" dirty="0"/>
              <a:t>incluyas a los participantes que no sean </a:t>
            </a:r>
            <a:r>
              <a:rPr lang="es-ES" noProof="0" dirty="0" smtClean="0"/>
              <a:t>buceadores</a:t>
            </a:r>
          </a:p>
          <a:p>
            <a:endParaRPr lang="es-ES" noProof="0" dirty="0" smtClean="0"/>
          </a:p>
          <a:p>
            <a:r>
              <a:rPr lang="es-ES" noProof="0" dirty="0" smtClean="0"/>
              <a:t>Condiciones </a:t>
            </a:r>
            <a:r>
              <a:rPr lang="es-ES" noProof="0" dirty="0"/>
              <a:t>del Oleaje </a:t>
            </a:r>
          </a:p>
          <a:p>
            <a:pPr lvl="1"/>
            <a:r>
              <a:rPr lang="es-ES" noProof="0" dirty="0" smtClean="0"/>
              <a:t>De </a:t>
            </a:r>
            <a:r>
              <a:rPr lang="es-ES" noProof="0" dirty="0"/>
              <a:t>Calmado, Suave, Leve o Moderado a severo</a:t>
            </a:r>
          </a:p>
          <a:p>
            <a:pPr lvl="1"/>
            <a:r>
              <a:rPr lang="es-ES" noProof="0" dirty="0" smtClean="0"/>
              <a:t>Consulta </a:t>
            </a:r>
            <a:r>
              <a:rPr lang="es-ES" noProof="0" dirty="0"/>
              <a:t>la Guía de Escrutinio o la Tarjeta de Datos para más detalles</a:t>
            </a:r>
          </a:p>
        </p:txBody>
      </p:sp>
      <p:sp>
        <p:nvSpPr>
          <p:cNvPr id="82948" name="Text Placeholder 9"/>
          <p:cNvSpPr>
            <a:spLocks noGrp="1"/>
          </p:cNvSpPr>
          <p:nvPr>
            <p:ph type="body" sz="quarter" idx="12"/>
          </p:nvPr>
        </p:nvSpPr>
        <p:spPr>
          <a:xfrm>
            <a:off x="457200" y="1676400"/>
            <a:ext cx="8153400" cy="685800"/>
          </a:xfrm>
        </p:spPr>
        <p:txBody>
          <a:bodyPr/>
          <a:lstStyle/>
          <a:p>
            <a:r>
              <a:rPr lang="es-ES" noProof="0" dirty="0"/>
              <a:t>Más información de tu escrutinio</a:t>
            </a:r>
            <a:endParaRPr lang="es-ES" noProof="0" dirty="0" smtClean="0"/>
          </a:p>
        </p:txBody>
      </p:sp>
      <p:sp>
        <p:nvSpPr>
          <p:cNvPr id="82949" name="Text Placeholder 20"/>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8295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82951" name="Slide Number Placeholder 8"/>
          <p:cNvSpPr>
            <a:spLocks noGrp="1"/>
          </p:cNvSpPr>
          <p:nvPr>
            <p:ph type="sldNum" sz="quarter" idx="18"/>
          </p:nvPr>
        </p:nvSpPr>
        <p:spPr bwMode="auto">
          <a:noFill/>
          <a:ln>
            <a:miter lim="800000"/>
            <a:headEnd/>
            <a:tailEnd/>
          </a:ln>
        </p:spPr>
        <p:txBody>
          <a:bodyPr/>
          <a:lstStyle/>
          <a:p>
            <a:fld id="{AA627D1E-80E3-4DCB-9E25-61C16F6C810C}" type="slidenum">
              <a:rPr lang="en-AU"/>
              <a:pPr/>
              <a:t>38</a:t>
            </a:fld>
            <a:endParaRPr lang="en-AU"/>
          </a:p>
        </p:txBody>
      </p:sp>
      <p:pic>
        <p:nvPicPr>
          <p:cNvPr id="82952" name="Picture 12"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2953"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pic>
        <p:nvPicPr>
          <p:cNvPr id="82954" name="Picture 11" descr="David BurdickMarine Photobank.jpg"/>
          <p:cNvPicPr>
            <a:picLocks noChangeAspect="1"/>
          </p:cNvPicPr>
          <p:nvPr/>
        </p:nvPicPr>
        <p:blipFill>
          <a:blip r:embed="rId4" cstate="print"/>
          <a:srcRect/>
          <a:stretch>
            <a:fillRect/>
          </a:stretch>
        </p:blipFill>
        <p:spPr bwMode="auto">
          <a:xfrm>
            <a:off x="5029200" y="2133600"/>
            <a:ext cx="3740150" cy="328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6553200" cy="990600"/>
          </a:xfrm>
        </p:spPr>
        <p:txBody>
          <a:bodyPr anchor="t"/>
          <a:lstStyle/>
          <a:p>
            <a:pPr>
              <a:defRPr/>
            </a:pPr>
            <a:r>
              <a:rPr lang="es-ES" noProof="0" dirty="0"/>
              <a:t>Paso 3: Registro</a:t>
            </a:r>
          </a:p>
        </p:txBody>
      </p:sp>
      <p:sp>
        <p:nvSpPr>
          <p:cNvPr id="84995" name="Content Placeholder 8"/>
          <p:cNvSpPr>
            <a:spLocks noGrp="1"/>
          </p:cNvSpPr>
          <p:nvPr>
            <p:ph idx="1"/>
          </p:nvPr>
        </p:nvSpPr>
        <p:spPr>
          <a:xfrm>
            <a:off x="685800" y="2209800"/>
            <a:ext cx="4114800" cy="3733800"/>
          </a:xfrm>
        </p:spPr>
        <p:txBody>
          <a:bodyPr>
            <a:normAutofit fontScale="92500" lnSpcReduction="10000"/>
          </a:bodyPr>
          <a:lstStyle/>
          <a:p>
            <a:r>
              <a:rPr lang="es-ES" noProof="0" dirty="0" smtClean="0"/>
              <a:t>Informa </a:t>
            </a:r>
            <a:r>
              <a:rPr lang="es-ES" noProof="0" dirty="0"/>
              <a:t>del área que has escrutado para ayudar a entender la densidad de basura que hay en tu sitio</a:t>
            </a:r>
            <a:r>
              <a:rPr lang="es-ES" noProof="0" dirty="0" smtClean="0"/>
              <a:t>:</a:t>
            </a:r>
          </a:p>
          <a:p>
            <a:pPr lvl="1"/>
            <a:r>
              <a:rPr lang="es-ES" noProof="0" dirty="0">
                <a:hlinkClick r:id="rId3"/>
              </a:rPr>
              <a:t>Herramienta online</a:t>
            </a:r>
            <a:r>
              <a:rPr lang="es-ES" noProof="0" dirty="0"/>
              <a:t> fácil y precisa </a:t>
            </a:r>
            <a:endParaRPr lang="es-ES" noProof="0" dirty="0" smtClean="0"/>
          </a:p>
          <a:p>
            <a:pPr lvl="1"/>
            <a:r>
              <a:rPr lang="es-ES" noProof="0" dirty="0" smtClean="0"/>
              <a:t>Metros </a:t>
            </a:r>
            <a:r>
              <a:rPr lang="es-ES" noProof="0" dirty="0"/>
              <a:t>cuadrados o pies cuadrados</a:t>
            </a:r>
            <a:endParaRPr lang="es-ES" noProof="0" dirty="0" smtClean="0"/>
          </a:p>
          <a:p>
            <a:r>
              <a:rPr lang="es-ES" noProof="0" dirty="0" smtClean="0"/>
              <a:t>¿</a:t>
            </a:r>
            <a:r>
              <a:rPr lang="es-ES" noProof="0" dirty="0"/>
              <a:t>No puedes utilizar la herramienta online?</a:t>
            </a:r>
          </a:p>
          <a:p>
            <a:pPr lvl="1"/>
            <a:r>
              <a:rPr lang="es-ES" noProof="0" dirty="0" smtClean="0"/>
              <a:t>Calcula </a:t>
            </a:r>
            <a:r>
              <a:rPr lang="es-ES" noProof="0" dirty="0"/>
              <a:t>el área multiplicando la longitud por la anchura</a:t>
            </a:r>
          </a:p>
          <a:p>
            <a:pPr lvl="1"/>
            <a:r>
              <a:rPr lang="es-ES" noProof="0" dirty="0" smtClean="0"/>
              <a:t>Haz </a:t>
            </a:r>
            <a:r>
              <a:rPr lang="es-ES" noProof="0" dirty="0"/>
              <a:t>una estimación si no hay otra opción disponible</a:t>
            </a:r>
          </a:p>
          <a:p>
            <a:pPr lvl="1"/>
            <a:endParaRPr lang="es-ES" noProof="0" dirty="0" smtClean="0"/>
          </a:p>
        </p:txBody>
      </p:sp>
      <p:sp>
        <p:nvSpPr>
          <p:cNvPr id="84996" name="Text Placeholder 9"/>
          <p:cNvSpPr>
            <a:spLocks noGrp="1"/>
          </p:cNvSpPr>
          <p:nvPr>
            <p:ph type="body" sz="quarter" idx="12"/>
          </p:nvPr>
        </p:nvSpPr>
        <p:spPr>
          <a:xfrm>
            <a:off x="457200" y="1676400"/>
            <a:ext cx="8153400" cy="685800"/>
          </a:xfrm>
        </p:spPr>
        <p:txBody>
          <a:bodyPr/>
          <a:lstStyle/>
          <a:p>
            <a:r>
              <a:rPr lang="es-ES" noProof="0" dirty="0"/>
              <a:t>Más información de tu escrutinio</a:t>
            </a:r>
            <a:endParaRPr lang="es-ES" noProof="0" dirty="0" smtClean="0"/>
          </a:p>
        </p:txBody>
      </p:sp>
      <p:sp>
        <p:nvSpPr>
          <p:cNvPr id="84997" name="Text Placeholder 20"/>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8499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84999" name="Slide Number Placeholder 8"/>
          <p:cNvSpPr>
            <a:spLocks noGrp="1"/>
          </p:cNvSpPr>
          <p:nvPr>
            <p:ph type="sldNum" sz="quarter" idx="18"/>
          </p:nvPr>
        </p:nvSpPr>
        <p:spPr bwMode="auto">
          <a:noFill/>
          <a:ln>
            <a:miter lim="800000"/>
            <a:headEnd/>
            <a:tailEnd/>
          </a:ln>
        </p:spPr>
        <p:txBody>
          <a:bodyPr/>
          <a:lstStyle/>
          <a:p>
            <a:fld id="{74A827EB-74D2-4FE7-999D-D25829FF7812}" type="slidenum">
              <a:rPr lang="en-AU"/>
              <a:pPr/>
              <a:t>39</a:t>
            </a:fld>
            <a:endParaRPr lang="en-AU"/>
          </a:p>
        </p:txBody>
      </p:sp>
      <p:pic>
        <p:nvPicPr>
          <p:cNvPr id="85000" name="Picture 12" descr="00_Record.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8500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pic>
        <p:nvPicPr>
          <p:cNvPr id="85002" name="Picture 10" descr="area_image.jpg"/>
          <p:cNvPicPr>
            <a:picLocks noChangeAspect="1"/>
          </p:cNvPicPr>
          <p:nvPr/>
        </p:nvPicPr>
        <p:blipFill>
          <a:blip r:embed="rId5" cstate="print"/>
          <a:srcRect/>
          <a:stretch>
            <a:fillRect/>
          </a:stretch>
        </p:blipFill>
        <p:spPr bwMode="auto">
          <a:xfrm>
            <a:off x="5105400" y="2438400"/>
            <a:ext cx="3657600" cy="2597150"/>
          </a:xfrm>
          <a:prstGeom prst="rect">
            <a:avLst/>
          </a:prstGeom>
          <a:noFill/>
          <a:ln w="9525">
            <a:noFill/>
            <a:miter lim="800000"/>
            <a:headEnd/>
            <a:tailEnd/>
          </a:ln>
        </p:spPr>
      </p:pic>
      <p:sp>
        <p:nvSpPr>
          <p:cNvPr id="85003" name="Text Placeholder 8"/>
          <p:cNvSpPr txBox="1">
            <a:spLocks/>
          </p:cNvSpPr>
          <p:nvPr/>
        </p:nvSpPr>
        <p:spPr bwMode="auto">
          <a:xfrm>
            <a:off x="5029200" y="5029200"/>
            <a:ext cx="3810000" cy="3048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s-ES" sz="1400" b="1" dirty="0">
                <a:solidFill>
                  <a:srgbClr val="376092"/>
                </a:solidFill>
                <a:latin typeface="Arial" panose="020B0604020202020204" pitchFamily="34" charset="0"/>
                <a:cs typeface="Arial" panose="020B0604020202020204" pitchFamily="34" charset="0"/>
              </a:rPr>
              <a:t>Utiliza una herramienta online para medir el área</a:t>
            </a:r>
            <a:endParaRPr lang="en-AU" sz="14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a:t>Hablaremos </a:t>
            </a:r>
            <a:r>
              <a:rPr lang="es-ES" noProof="0" dirty="0" smtClean="0"/>
              <a:t>de . . .</a:t>
            </a:r>
            <a:endParaRPr lang="es-ES" noProof="0" dirty="0"/>
          </a:p>
        </p:txBody>
      </p:sp>
      <p:sp>
        <p:nvSpPr>
          <p:cNvPr id="15363" name="Content Placeholder 2"/>
          <p:cNvSpPr>
            <a:spLocks noGrp="1"/>
          </p:cNvSpPr>
          <p:nvPr>
            <p:ph idx="1"/>
          </p:nvPr>
        </p:nvSpPr>
        <p:spPr>
          <a:xfrm>
            <a:off x="685800" y="3017838"/>
            <a:ext cx="4495800" cy="2697162"/>
          </a:xfrm>
        </p:spPr>
        <p:txBody>
          <a:bodyPr/>
          <a:lstStyle/>
          <a:p>
            <a:r>
              <a:rPr lang="es-ES" noProof="0" dirty="0" smtClean="0"/>
              <a:t>Paso </a:t>
            </a:r>
            <a:r>
              <a:rPr lang="es-ES" noProof="0" dirty="0"/>
              <a:t>1: Peso</a:t>
            </a:r>
          </a:p>
          <a:p>
            <a:r>
              <a:rPr lang="es-ES" noProof="0" dirty="0" smtClean="0"/>
              <a:t>Paso </a:t>
            </a:r>
            <a:r>
              <a:rPr lang="es-ES" noProof="0" dirty="0"/>
              <a:t>2: Distribución </a:t>
            </a:r>
          </a:p>
          <a:p>
            <a:r>
              <a:rPr lang="es-ES" noProof="0" dirty="0" smtClean="0"/>
              <a:t>Paso </a:t>
            </a:r>
            <a:r>
              <a:rPr lang="es-ES" noProof="0" dirty="0"/>
              <a:t>3: Registro </a:t>
            </a:r>
          </a:p>
          <a:p>
            <a:r>
              <a:rPr lang="es-ES" noProof="0" dirty="0" smtClean="0"/>
              <a:t>Paso </a:t>
            </a:r>
            <a:r>
              <a:rPr lang="es-ES" noProof="0" dirty="0"/>
              <a:t>4: Eliminación </a:t>
            </a:r>
          </a:p>
          <a:p>
            <a:r>
              <a:rPr lang="es-ES" noProof="0" dirty="0" smtClean="0"/>
              <a:t>Paso </a:t>
            </a:r>
            <a:r>
              <a:rPr lang="es-ES" noProof="0" dirty="0"/>
              <a:t>5: Informe</a:t>
            </a:r>
          </a:p>
          <a:p>
            <a:endParaRPr lang="es-ES" noProof="0" dirty="0" smtClean="0"/>
          </a:p>
        </p:txBody>
      </p:sp>
      <p:sp>
        <p:nvSpPr>
          <p:cNvPr id="15364" name="Text Placeholder 3"/>
          <p:cNvSpPr>
            <a:spLocks noGrp="1"/>
          </p:cNvSpPr>
          <p:nvPr>
            <p:ph type="body" sz="quarter" idx="12"/>
          </p:nvPr>
        </p:nvSpPr>
        <p:spPr>
          <a:xfrm>
            <a:off x="457200" y="1951038"/>
            <a:ext cx="7467600" cy="685800"/>
          </a:xfrm>
        </p:spPr>
        <p:txBody>
          <a:bodyPr/>
          <a:lstStyle/>
          <a:p>
            <a:r>
              <a:rPr lang="es-ES" noProof="0" dirty="0"/>
              <a:t>SECCIÓN 3: Haz que Tu Escrutinio Cuente</a:t>
            </a:r>
            <a:endParaRPr lang="es-ES" noProof="0" dirty="0" smtClean="0"/>
          </a:p>
        </p:txBody>
      </p:sp>
      <p:sp>
        <p:nvSpPr>
          <p:cNvPr id="15365"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15366" name="Slide Number Placeholder 4"/>
          <p:cNvSpPr>
            <a:spLocks noGrp="1"/>
          </p:cNvSpPr>
          <p:nvPr>
            <p:ph type="sldNum" sz="quarter" idx="18"/>
          </p:nvPr>
        </p:nvSpPr>
        <p:spPr bwMode="auto">
          <a:noFill/>
          <a:ln>
            <a:miter lim="800000"/>
            <a:headEnd/>
            <a:tailEnd/>
          </a:ln>
        </p:spPr>
        <p:txBody>
          <a:bodyPr/>
          <a:lstStyle/>
          <a:p>
            <a:fld id="{48B0C648-27A1-4E94-ACB1-73B016268C2C}" type="slidenum">
              <a:rPr lang="en-US"/>
              <a:pPr/>
              <a:t>4</a:t>
            </a:fld>
            <a:endParaRPr lang="en-US"/>
          </a:p>
        </p:txBody>
      </p:sp>
      <p:sp>
        <p:nvSpPr>
          <p:cNvPr id="15367" name="Text Placeholder 18"/>
          <p:cNvSpPr>
            <a:spLocks noGrp="1"/>
          </p:cNvSpPr>
          <p:nvPr>
            <p:ph type="body" sz="quarter" idx="16"/>
          </p:nvPr>
        </p:nvSpPr>
        <p:spPr>
          <a:xfrm>
            <a:off x="76200" y="6418263"/>
            <a:ext cx="2590800" cy="304800"/>
          </a:xfrm>
        </p:spPr>
        <p:txBody>
          <a:bodyPr/>
          <a:lstStyle/>
          <a:p>
            <a:r>
              <a:rPr lang="es-ES" noProof="0" dirty="0"/>
              <a:t>Bienvenido</a:t>
            </a:r>
            <a:endParaRPr lang="es-ES" noProof="0" dirty="0" smtClean="0"/>
          </a:p>
        </p:txBody>
      </p:sp>
      <p:sp>
        <p:nvSpPr>
          <p:cNvPr id="51" name="Rounded Rectangle 50">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5369" name="TextBox 51">
            <a:hlinkClick r:id="rId3" action="ppaction://hlinksldjump"/>
          </p:cNvPr>
          <p:cNvSpPr txBox="1">
            <a:spLocks noChangeArrowheads="1"/>
          </p:cNvSpPr>
          <p:nvPr/>
        </p:nvSpPr>
        <p:spPr bwMode="auto">
          <a:xfrm>
            <a:off x="6324600" y="4930775"/>
            <a:ext cx="2133600" cy="646113"/>
          </a:xfrm>
          <a:prstGeom prst="rect">
            <a:avLst/>
          </a:prstGeom>
          <a:noFill/>
          <a:ln w="9525">
            <a:noFill/>
            <a:miter lim="800000"/>
            <a:headEnd/>
            <a:tailEnd/>
          </a:ln>
        </p:spPr>
        <p:txBody>
          <a:bodyPr anchor="ctr">
            <a:spAutoFit/>
          </a:bodyPr>
          <a:lstStyle/>
          <a:p>
            <a:pPr algn="ctr"/>
            <a:r>
              <a:rPr lang="es-ES" b="1" dirty="0">
                <a:solidFill>
                  <a:schemeClr val="tx2"/>
                </a:solidFill>
                <a:latin typeface="Arial" panose="020B0604020202020204" pitchFamily="34" charset="0"/>
                <a:cs typeface="Arial" panose="020B0604020202020204" pitchFamily="34" charset="0"/>
              </a:rPr>
              <a:t>SECCIÓN 3</a:t>
            </a:r>
          </a:p>
          <a:p>
            <a:pPr algn="ctr"/>
            <a:r>
              <a:rPr lang="es-ES" b="1" dirty="0">
                <a:solidFill>
                  <a:schemeClr val="tx2"/>
                </a:solidFill>
                <a:latin typeface="Arial" panose="020B0604020202020204" pitchFamily="34" charset="0"/>
                <a:cs typeface="Arial" panose="020B0604020202020204" pitchFamily="34" charset="0"/>
              </a:rPr>
              <a:t>Informe de Datos</a:t>
            </a:r>
          </a:p>
        </p:txBody>
      </p:sp>
      <p:sp>
        <p:nvSpPr>
          <p:cNvPr id="15370"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smtClean="0">
                <a:solidFill>
                  <a:srgbClr val="376092"/>
                </a:solidFill>
                <a:latin typeface="Arial" panose="020B0604020202020204" pitchFamily="34" charset="0"/>
                <a:cs typeface="Arial" panose="020B0604020202020204" pitchFamily="34" charset="0"/>
              </a:rPr>
              <a:t>Informar de tus datos </a:t>
            </a:r>
            <a:endParaRPr lang="es-ES"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3: Registro</a:t>
            </a:r>
          </a:p>
        </p:txBody>
      </p:sp>
      <p:sp>
        <p:nvSpPr>
          <p:cNvPr id="87043" name="Content Placeholder 2"/>
          <p:cNvSpPr>
            <a:spLocks noGrp="1"/>
          </p:cNvSpPr>
          <p:nvPr>
            <p:ph idx="1"/>
          </p:nvPr>
        </p:nvSpPr>
        <p:spPr>
          <a:xfrm>
            <a:off x="5181600" y="2362200"/>
            <a:ext cx="3581400" cy="3459163"/>
          </a:xfrm>
        </p:spPr>
        <p:txBody>
          <a:bodyPr>
            <a:normAutofit/>
          </a:bodyPr>
          <a:lstStyle/>
          <a:p>
            <a:r>
              <a:rPr lang="es-ES" noProof="0" dirty="0" smtClean="0"/>
              <a:t>Ecosistema</a:t>
            </a:r>
            <a:endParaRPr lang="es-ES" noProof="0" dirty="0"/>
          </a:p>
          <a:p>
            <a:pPr lvl="1"/>
            <a:r>
              <a:rPr lang="es-ES" noProof="0" dirty="0" smtClean="0"/>
              <a:t>El </a:t>
            </a:r>
            <a:r>
              <a:rPr lang="es-ES" noProof="0" dirty="0"/>
              <a:t>ecosistema marino en el cual ha tenido lugar el escrutinio </a:t>
            </a:r>
          </a:p>
          <a:p>
            <a:r>
              <a:rPr lang="es-ES" noProof="0" dirty="0" smtClean="0"/>
              <a:t>Arrecife </a:t>
            </a:r>
            <a:r>
              <a:rPr lang="es-ES" noProof="0" dirty="0"/>
              <a:t>de coral </a:t>
            </a:r>
          </a:p>
          <a:p>
            <a:r>
              <a:rPr lang="es-ES" noProof="0" dirty="0" smtClean="0"/>
              <a:t>Arrecife </a:t>
            </a:r>
            <a:r>
              <a:rPr lang="es-ES" noProof="0" dirty="0"/>
              <a:t>rocoso </a:t>
            </a:r>
          </a:p>
          <a:p>
            <a:r>
              <a:rPr lang="es-ES" noProof="0" dirty="0" smtClean="0"/>
              <a:t>Alga </a:t>
            </a:r>
            <a:r>
              <a:rPr lang="es-ES" noProof="0" dirty="0" err="1"/>
              <a:t>Kelp</a:t>
            </a:r>
            <a:r>
              <a:rPr lang="es-ES" noProof="0" dirty="0"/>
              <a:t> </a:t>
            </a:r>
          </a:p>
          <a:p>
            <a:r>
              <a:rPr lang="es-ES" noProof="0" dirty="0" smtClean="0"/>
              <a:t>Manglares</a:t>
            </a:r>
            <a:endParaRPr lang="es-ES" noProof="0" dirty="0"/>
          </a:p>
          <a:p>
            <a:r>
              <a:rPr lang="es-ES" noProof="0" dirty="0" smtClean="0"/>
              <a:t>Pradera </a:t>
            </a:r>
            <a:r>
              <a:rPr lang="es-ES" noProof="0" dirty="0"/>
              <a:t>de algas </a:t>
            </a:r>
          </a:p>
          <a:p>
            <a:r>
              <a:rPr lang="es-ES" noProof="0" dirty="0" smtClean="0"/>
              <a:t>Otro </a:t>
            </a:r>
            <a:r>
              <a:rPr lang="es-ES" noProof="0" dirty="0"/>
              <a:t>(por favor, descríbelo)</a:t>
            </a:r>
          </a:p>
        </p:txBody>
      </p:sp>
      <p:sp>
        <p:nvSpPr>
          <p:cNvPr id="87044" name="Text Placeholder 3"/>
          <p:cNvSpPr>
            <a:spLocks noGrp="1"/>
          </p:cNvSpPr>
          <p:nvPr>
            <p:ph type="body" sz="quarter" idx="12"/>
          </p:nvPr>
        </p:nvSpPr>
        <p:spPr>
          <a:xfrm>
            <a:off x="457200" y="1676400"/>
            <a:ext cx="8153400" cy="685800"/>
          </a:xfrm>
        </p:spPr>
        <p:txBody>
          <a:bodyPr/>
          <a:lstStyle/>
          <a:p>
            <a:r>
              <a:rPr lang="es-ES" noProof="0" dirty="0"/>
              <a:t>Más información </a:t>
            </a:r>
            <a:r>
              <a:rPr lang="es-ES" noProof="0" dirty="0" smtClean="0"/>
              <a:t>de </a:t>
            </a:r>
            <a:r>
              <a:rPr lang="es-ES" noProof="0" dirty="0"/>
              <a:t>tu escrutinio</a:t>
            </a:r>
            <a:endParaRPr lang="es-ES" noProof="0" dirty="0" smtClean="0"/>
          </a:p>
        </p:txBody>
      </p:sp>
      <p:sp>
        <p:nvSpPr>
          <p:cNvPr id="87045" name="Text Placeholder 4"/>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8704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87047" name="Slide Number Placeholder 6"/>
          <p:cNvSpPr>
            <a:spLocks noGrp="1"/>
          </p:cNvSpPr>
          <p:nvPr>
            <p:ph type="sldNum" sz="quarter" idx="18"/>
          </p:nvPr>
        </p:nvSpPr>
        <p:spPr bwMode="auto">
          <a:noFill/>
          <a:ln>
            <a:miter lim="800000"/>
            <a:headEnd/>
            <a:tailEnd/>
          </a:ln>
        </p:spPr>
        <p:txBody>
          <a:bodyPr/>
          <a:lstStyle/>
          <a:p>
            <a:fld id="{8F46BF1C-0431-4F0E-8BE9-5698F25801F0}" type="slidenum">
              <a:rPr lang="en-US"/>
              <a:pPr/>
              <a:t>40</a:t>
            </a:fld>
            <a:endParaRPr lang="en-US"/>
          </a:p>
        </p:txBody>
      </p:sp>
      <p:sp>
        <p:nvSpPr>
          <p:cNvPr id="87048" name="Content Placeholder 2"/>
          <p:cNvSpPr txBox="1">
            <a:spLocks/>
          </p:cNvSpPr>
          <p:nvPr/>
        </p:nvSpPr>
        <p:spPr bwMode="auto">
          <a:xfrm>
            <a:off x="685800" y="23622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Sustrato </a:t>
            </a:r>
            <a:r>
              <a:rPr lang="es-ES" b="1" dirty="0">
                <a:solidFill>
                  <a:srgbClr val="376092"/>
                </a:solidFill>
                <a:latin typeface="Arial" panose="020B0604020202020204" pitchFamily="34" charset="0"/>
                <a:cs typeface="Arial" panose="020B0604020202020204" pitchFamily="34" charset="0"/>
              </a:rPr>
              <a:t>Dominante</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La </a:t>
            </a:r>
            <a:r>
              <a:rPr lang="es-ES" b="1" dirty="0">
                <a:solidFill>
                  <a:srgbClr val="376092"/>
                </a:solidFill>
                <a:latin typeface="Arial" panose="020B0604020202020204" pitchFamily="34" charset="0"/>
                <a:cs typeface="Arial" panose="020B0604020202020204" pitchFamily="34" charset="0"/>
              </a:rPr>
              <a:t>composición del fondo sobre el cual hayas empleado más tiempo para tu escrutinio </a:t>
            </a:r>
          </a:p>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Arena </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Fango</a:t>
            </a:r>
            <a:r>
              <a:rPr lang="en-AU" b="1" dirty="0" smtClean="0">
                <a:solidFill>
                  <a:srgbClr val="376092"/>
                </a:solidFill>
                <a:latin typeface="Arial" panose="020B0604020202020204" pitchFamily="34" charset="0"/>
                <a:cs typeface="Arial" panose="020B0604020202020204" pitchFamily="34" charset="0"/>
              </a:rPr>
              <a:t> </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Grava</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Roca</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smtClean="0">
                <a:solidFill>
                  <a:srgbClr val="376092"/>
                </a:solidFill>
                <a:latin typeface="Arial" panose="020B0604020202020204" pitchFamily="34" charset="0"/>
                <a:cs typeface="Arial" panose="020B0604020202020204" pitchFamily="34" charset="0"/>
              </a:rPr>
              <a:t>Coral</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Pradera</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de </a:t>
            </a:r>
            <a:r>
              <a:rPr lang="en-AU" b="1" dirty="0" err="1">
                <a:solidFill>
                  <a:srgbClr val="376092"/>
                </a:solidFill>
                <a:latin typeface="Arial" panose="020B0604020202020204" pitchFamily="34" charset="0"/>
                <a:cs typeface="Arial" panose="020B0604020202020204" pitchFamily="34" charset="0"/>
              </a:rPr>
              <a:t>algas</a:t>
            </a: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n-AU" b="1" dirty="0" err="1" smtClean="0">
                <a:solidFill>
                  <a:srgbClr val="376092"/>
                </a:solidFill>
                <a:latin typeface="Arial" panose="020B0604020202020204" pitchFamily="34" charset="0"/>
                <a:cs typeface="Arial" panose="020B0604020202020204" pitchFamily="34" charset="0"/>
              </a:rPr>
              <a:t>Otro</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a:t>
            </a:r>
            <a:r>
              <a:rPr lang="en-AU" b="1" dirty="0" err="1">
                <a:solidFill>
                  <a:srgbClr val="376092"/>
                </a:solidFill>
                <a:latin typeface="Arial" panose="020B0604020202020204" pitchFamily="34" charset="0"/>
                <a:cs typeface="Arial" panose="020B0604020202020204" pitchFamily="34" charset="0"/>
              </a:rPr>
              <a:t>por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favor</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descríbelo</a:t>
            </a:r>
            <a:r>
              <a:rPr lang="en-AU" b="1" dirty="0">
                <a:solidFill>
                  <a:srgbClr val="376092"/>
                </a:solidFill>
                <a:latin typeface="Arial" panose="020B0604020202020204" pitchFamily="34" charset="0"/>
                <a:cs typeface="Arial" panose="020B0604020202020204" pitchFamily="34" charset="0"/>
              </a:rPr>
              <a:t>)</a:t>
            </a:r>
          </a:p>
          <a:p>
            <a:pPr marL="742950" lvl="1" indent="-285750">
              <a:spcBef>
                <a:spcPct val="20000"/>
              </a:spcBef>
              <a:buSzPct val="60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p:txBody>
      </p:sp>
      <p:pic>
        <p:nvPicPr>
          <p:cNvPr id="87049"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705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3: Registro</a:t>
            </a:r>
          </a:p>
        </p:txBody>
      </p:sp>
      <p:sp>
        <p:nvSpPr>
          <p:cNvPr id="89091" name="Content Placeholder 2"/>
          <p:cNvSpPr>
            <a:spLocks noGrp="1"/>
          </p:cNvSpPr>
          <p:nvPr>
            <p:ph idx="1"/>
          </p:nvPr>
        </p:nvSpPr>
        <p:spPr>
          <a:xfrm>
            <a:off x="533400" y="2286000"/>
            <a:ext cx="3962400" cy="3459163"/>
          </a:xfrm>
        </p:spPr>
        <p:txBody>
          <a:bodyPr/>
          <a:lstStyle/>
          <a:p>
            <a:r>
              <a:rPr lang="es-ES" noProof="0" dirty="0" smtClean="0"/>
              <a:t>Animales </a:t>
            </a:r>
            <a:r>
              <a:rPr lang="es-ES" noProof="0" dirty="0"/>
              <a:t>Atrapados </a:t>
            </a:r>
          </a:p>
          <a:p>
            <a:pPr lvl="1"/>
            <a:r>
              <a:rPr lang="es-ES" noProof="0" dirty="0" smtClean="0"/>
              <a:t>Registra </a:t>
            </a:r>
            <a:r>
              <a:rPr lang="es-ES" noProof="0" dirty="0"/>
              <a:t>animales atrapados y el tipo de basura marina </a:t>
            </a:r>
          </a:p>
          <a:p>
            <a:pPr lvl="1"/>
            <a:r>
              <a:rPr lang="es-ES" noProof="0" dirty="0" smtClean="0"/>
              <a:t>Toma </a:t>
            </a:r>
            <a:r>
              <a:rPr lang="es-ES" noProof="0" dirty="0"/>
              <a:t>fotografías y haz el informe con tus datos</a:t>
            </a:r>
          </a:p>
        </p:txBody>
      </p:sp>
      <p:sp>
        <p:nvSpPr>
          <p:cNvPr id="89092" name="Text Placeholder 3"/>
          <p:cNvSpPr>
            <a:spLocks noGrp="1"/>
          </p:cNvSpPr>
          <p:nvPr>
            <p:ph type="body" sz="quarter" idx="12"/>
          </p:nvPr>
        </p:nvSpPr>
        <p:spPr>
          <a:xfrm>
            <a:off x="457200" y="1676400"/>
            <a:ext cx="8153400" cy="685800"/>
          </a:xfrm>
        </p:spPr>
        <p:txBody>
          <a:bodyPr/>
          <a:lstStyle/>
          <a:p>
            <a:r>
              <a:rPr lang="es-ES" noProof="0" dirty="0"/>
              <a:t>Más información de tu escrutinio</a:t>
            </a:r>
            <a:endParaRPr lang="es-ES" noProof="0" dirty="0" smtClean="0"/>
          </a:p>
        </p:txBody>
      </p:sp>
      <p:sp>
        <p:nvSpPr>
          <p:cNvPr id="89093" name="Text Placeholder 4"/>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8909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89095" name="Slide Number Placeholder 6"/>
          <p:cNvSpPr>
            <a:spLocks noGrp="1"/>
          </p:cNvSpPr>
          <p:nvPr>
            <p:ph type="sldNum" sz="quarter" idx="18"/>
          </p:nvPr>
        </p:nvSpPr>
        <p:spPr bwMode="auto">
          <a:noFill/>
          <a:ln>
            <a:miter lim="800000"/>
            <a:headEnd/>
            <a:tailEnd/>
          </a:ln>
        </p:spPr>
        <p:txBody>
          <a:bodyPr/>
          <a:lstStyle/>
          <a:p>
            <a:fld id="{DEFC25C8-BD6D-479A-9449-3F7A73CBBEB8}" type="slidenum">
              <a:rPr lang="en-US"/>
              <a:pPr/>
              <a:t>41</a:t>
            </a:fld>
            <a:endParaRPr lang="en-US"/>
          </a:p>
        </p:txBody>
      </p:sp>
      <p:sp>
        <p:nvSpPr>
          <p:cNvPr id="89096" name="Content Placeholder 2"/>
          <p:cNvSpPr txBox="1">
            <a:spLocks/>
          </p:cNvSpPr>
          <p:nvPr/>
        </p:nvSpPr>
        <p:spPr bwMode="auto">
          <a:xfrm>
            <a:off x="4495800" y="2286000"/>
            <a:ext cx="42672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Rango </a:t>
            </a:r>
            <a:r>
              <a:rPr lang="es-ES" b="1" dirty="0">
                <a:solidFill>
                  <a:srgbClr val="376092"/>
                </a:solidFill>
                <a:latin typeface="Arial" panose="020B0604020202020204" pitchFamily="34" charset="0"/>
                <a:cs typeface="Arial" panose="020B0604020202020204" pitchFamily="34" charset="0"/>
              </a:rPr>
              <a:t>de Profundidades del Escrutinio </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Profundidades </a:t>
            </a:r>
            <a:r>
              <a:rPr lang="es-ES" b="1" dirty="0">
                <a:solidFill>
                  <a:srgbClr val="376092"/>
                </a:solidFill>
                <a:latin typeface="Arial" panose="020B0604020202020204" pitchFamily="34" charset="0"/>
                <a:cs typeface="Arial" panose="020B0604020202020204" pitchFamily="34" charset="0"/>
              </a:rPr>
              <a:t>máxima y </a:t>
            </a:r>
            <a:r>
              <a:rPr lang="es-ES" b="1" dirty="0" smtClean="0">
                <a:solidFill>
                  <a:srgbClr val="376092"/>
                </a:solidFill>
                <a:latin typeface="Arial" panose="020B0604020202020204" pitchFamily="34" charset="0"/>
                <a:cs typeface="Arial" panose="020B0604020202020204" pitchFamily="34" charset="0"/>
              </a:rPr>
              <a:t>mínima </a:t>
            </a:r>
            <a:r>
              <a:rPr lang="es-ES" b="1" dirty="0">
                <a:solidFill>
                  <a:srgbClr val="376092"/>
                </a:solidFill>
                <a:latin typeface="Arial" panose="020B0604020202020204" pitchFamily="34" charset="0"/>
                <a:cs typeface="Arial" panose="020B0604020202020204" pitchFamily="34" charset="0"/>
              </a:rPr>
              <a:t>a las que has retirado basura</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Puede </a:t>
            </a:r>
            <a:r>
              <a:rPr lang="es-ES" b="1" dirty="0">
                <a:solidFill>
                  <a:srgbClr val="376092"/>
                </a:solidFill>
                <a:latin typeface="Arial" panose="020B0604020202020204" pitchFamily="34" charset="0"/>
                <a:cs typeface="Arial" panose="020B0604020202020204" pitchFamily="34" charset="0"/>
              </a:rPr>
              <a:t>ser menos profunda que la profundidad máxima de la inmersión </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No </a:t>
            </a:r>
            <a:r>
              <a:rPr lang="es-ES" b="1" dirty="0">
                <a:solidFill>
                  <a:srgbClr val="376092"/>
                </a:solidFill>
                <a:latin typeface="Arial" panose="020B0604020202020204" pitchFamily="34" charset="0"/>
                <a:cs typeface="Arial" panose="020B0604020202020204" pitchFamily="34" charset="0"/>
              </a:rPr>
              <a:t>informes 0 metros o pies como tu profundidad mínima </a:t>
            </a:r>
          </a:p>
          <a:p>
            <a:pPr marL="1257300" lvl="2"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No </a:t>
            </a:r>
            <a:r>
              <a:rPr lang="es-ES" b="1" dirty="0">
                <a:solidFill>
                  <a:srgbClr val="376092"/>
                </a:solidFill>
                <a:latin typeface="Arial" panose="020B0604020202020204" pitchFamily="34" charset="0"/>
                <a:cs typeface="Arial" panose="020B0604020202020204" pitchFamily="34" charset="0"/>
              </a:rPr>
              <a:t>se debe informar de la basura que flota </a:t>
            </a:r>
          </a:p>
        </p:txBody>
      </p:sp>
      <p:pic>
        <p:nvPicPr>
          <p:cNvPr id="89097"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89098"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3: Registro</a:t>
            </a:r>
          </a:p>
        </p:txBody>
      </p:sp>
      <p:sp>
        <p:nvSpPr>
          <p:cNvPr id="91139" name="Content Placeholder 2"/>
          <p:cNvSpPr>
            <a:spLocks noGrp="1"/>
          </p:cNvSpPr>
          <p:nvPr>
            <p:ph idx="1"/>
          </p:nvPr>
        </p:nvSpPr>
        <p:spPr>
          <a:xfrm>
            <a:off x="533400" y="2438400"/>
            <a:ext cx="3962400" cy="3459163"/>
          </a:xfrm>
        </p:spPr>
        <p:txBody>
          <a:bodyPr/>
          <a:lstStyle/>
          <a:p>
            <a:r>
              <a:rPr lang="es-ES" noProof="0" dirty="0" smtClean="0"/>
              <a:t>Condiciones </a:t>
            </a:r>
            <a:r>
              <a:rPr lang="es-ES" noProof="0" dirty="0"/>
              <a:t>Climatológicas de la Semana Anterior </a:t>
            </a:r>
          </a:p>
          <a:p>
            <a:pPr lvl="1"/>
            <a:r>
              <a:rPr lang="es-ES" noProof="0" dirty="0" smtClean="0"/>
              <a:t>Eventos </a:t>
            </a:r>
            <a:r>
              <a:rPr lang="es-ES" noProof="0" dirty="0"/>
              <a:t>climatológicos que puedan haber trasladado la basura hacia tu sitio o pudieran haberla alejado</a:t>
            </a:r>
          </a:p>
        </p:txBody>
      </p:sp>
      <p:sp>
        <p:nvSpPr>
          <p:cNvPr id="91140" name="Text Placeholder 3"/>
          <p:cNvSpPr>
            <a:spLocks noGrp="1"/>
          </p:cNvSpPr>
          <p:nvPr>
            <p:ph type="body" sz="quarter" idx="12"/>
          </p:nvPr>
        </p:nvSpPr>
        <p:spPr>
          <a:xfrm>
            <a:off x="457200" y="1676400"/>
            <a:ext cx="8153400" cy="685800"/>
          </a:xfrm>
        </p:spPr>
        <p:txBody>
          <a:bodyPr/>
          <a:lstStyle/>
          <a:p>
            <a:r>
              <a:rPr lang="es-ES" noProof="0" dirty="0"/>
              <a:t>Más información </a:t>
            </a:r>
            <a:r>
              <a:rPr lang="es-ES" noProof="0" dirty="0" smtClean="0"/>
              <a:t>de </a:t>
            </a:r>
            <a:r>
              <a:rPr lang="es-ES" noProof="0" dirty="0"/>
              <a:t>tu escrutinio</a:t>
            </a:r>
            <a:endParaRPr lang="es-ES" noProof="0" dirty="0" smtClean="0"/>
          </a:p>
        </p:txBody>
      </p:sp>
      <p:sp>
        <p:nvSpPr>
          <p:cNvPr id="91141" name="Text Placeholder 4"/>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91142"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91143" name="Slide Number Placeholder 6"/>
          <p:cNvSpPr>
            <a:spLocks noGrp="1"/>
          </p:cNvSpPr>
          <p:nvPr>
            <p:ph type="sldNum" sz="quarter" idx="18"/>
          </p:nvPr>
        </p:nvSpPr>
        <p:spPr bwMode="auto">
          <a:noFill/>
          <a:ln>
            <a:miter lim="800000"/>
            <a:headEnd/>
            <a:tailEnd/>
          </a:ln>
        </p:spPr>
        <p:txBody>
          <a:bodyPr/>
          <a:lstStyle/>
          <a:p>
            <a:fld id="{DC53F0B4-47A4-4D75-8302-9D093B1CB9FF}" type="slidenum">
              <a:rPr lang="en-US"/>
              <a:pPr/>
              <a:t>42</a:t>
            </a:fld>
            <a:endParaRPr lang="en-US"/>
          </a:p>
        </p:txBody>
      </p:sp>
      <p:sp>
        <p:nvSpPr>
          <p:cNvPr id="91144" name="Content Placeholder 2"/>
          <p:cNvSpPr txBox="1">
            <a:spLocks/>
          </p:cNvSpPr>
          <p:nvPr/>
        </p:nvSpPr>
        <p:spPr bwMode="auto">
          <a:xfrm>
            <a:off x="4953000" y="2438400"/>
            <a:ext cx="3810000" cy="36576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Objetos </a:t>
            </a:r>
            <a:r>
              <a:rPr lang="es-ES" b="1" dirty="0">
                <a:solidFill>
                  <a:srgbClr val="376092"/>
                </a:solidFill>
                <a:latin typeface="Arial" panose="020B0604020202020204" pitchFamily="34" charset="0"/>
                <a:cs typeface="Arial" panose="020B0604020202020204" pitchFamily="34" charset="0"/>
              </a:rPr>
              <a:t>de Incumbencia Local </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Los </a:t>
            </a:r>
            <a:r>
              <a:rPr lang="es-ES" b="1" dirty="0">
                <a:solidFill>
                  <a:srgbClr val="376092"/>
                </a:solidFill>
                <a:latin typeface="Arial" panose="020B0604020202020204" pitchFamily="34" charset="0"/>
                <a:cs typeface="Arial" panose="020B0604020202020204" pitchFamily="34" charset="0"/>
              </a:rPr>
              <a:t>3 objetos principales de la basura que consideres un problema y por qué</a:t>
            </a:r>
          </a:p>
          <a:p>
            <a:pPr marL="342900" indent="-342900">
              <a:spcBef>
                <a:spcPct val="20000"/>
              </a:spcBef>
              <a:buSzPct val="75000"/>
              <a:buFont typeface="Wingdings" pitchFamily="2" charset="2"/>
              <a:buChar char="l"/>
            </a:pPr>
            <a:endParaRPr lang="en-AU" b="1" dirty="0">
              <a:solidFill>
                <a:srgbClr val="376092"/>
              </a:solidFill>
              <a:latin typeface="Arial" panose="020B0604020202020204" pitchFamily="34" charset="0"/>
              <a:cs typeface="Arial" panose="020B0604020202020204" pitchFamily="34" charset="0"/>
            </a:endParaRPr>
          </a:p>
          <a:p>
            <a:pPr marL="342900"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Información </a:t>
            </a:r>
            <a:r>
              <a:rPr lang="es-ES" b="1" dirty="0">
                <a:solidFill>
                  <a:srgbClr val="376092"/>
                </a:solidFill>
                <a:latin typeface="Arial" panose="020B0604020202020204" pitchFamily="34" charset="0"/>
                <a:cs typeface="Arial" panose="020B0604020202020204" pitchFamily="34" charset="0"/>
              </a:rPr>
              <a:t>Adicional </a:t>
            </a:r>
          </a:p>
          <a:p>
            <a:pPr marL="800100" lvl="1" indent="-342900">
              <a:spcBef>
                <a:spcPct val="20000"/>
              </a:spcBef>
              <a:buSzPct val="75000"/>
              <a:buFont typeface="Wingdings" pitchFamily="2" charset="2"/>
              <a:buChar char="l"/>
            </a:pPr>
            <a:r>
              <a:rPr lang="es-ES" b="1" dirty="0" smtClean="0">
                <a:solidFill>
                  <a:srgbClr val="376092"/>
                </a:solidFill>
                <a:latin typeface="Arial" panose="020B0604020202020204" pitchFamily="34" charset="0"/>
                <a:cs typeface="Arial" panose="020B0604020202020204" pitchFamily="34" charset="0"/>
              </a:rPr>
              <a:t>Eventos </a:t>
            </a:r>
            <a:r>
              <a:rPr lang="es-ES" b="1" dirty="0">
                <a:solidFill>
                  <a:srgbClr val="376092"/>
                </a:solidFill>
                <a:latin typeface="Arial" panose="020B0604020202020204" pitchFamily="34" charset="0"/>
                <a:cs typeface="Arial" panose="020B0604020202020204" pitchFamily="34" charset="0"/>
              </a:rPr>
              <a:t>que pudieran haber contribuido a encontrar la basura </a:t>
            </a:r>
          </a:p>
        </p:txBody>
      </p:sp>
      <p:pic>
        <p:nvPicPr>
          <p:cNvPr id="91145" name="Picture 9" descr="00_Record.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1146"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3: </a:t>
            </a:r>
            <a:r>
              <a:rPr lang="en-US" sz="1600" b="1" i="1" dirty="0" err="1">
                <a:solidFill>
                  <a:srgbClr val="376092"/>
                </a:solidFill>
                <a:latin typeface="Arial" panose="020B0604020202020204" pitchFamily="34" charset="0"/>
                <a:cs typeface="Arial" panose="020B0604020202020204" pitchFamily="34" charset="0"/>
              </a:rPr>
              <a:t>Registro</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5334000" cy="990600"/>
          </a:xfrm>
        </p:spPr>
        <p:txBody>
          <a:bodyPr anchor="t"/>
          <a:lstStyle/>
          <a:p>
            <a:pPr>
              <a:defRPr/>
            </a:pPr>
            <a:r>
              <a:rPr lang="es-ES" noProof="0" dirty="0"/>
              <a:t>Paso 4: </a:t>
            </a:r>
            <a:r>
              <a:rPr lang="es-ES" noProof="0" dirty="0" smtClean="0"/>
              <a:t/>
            </a:r>
            <a:br>
              <a:rPr lang="es-ES" noProof="0" dirty="0" smtClean="0"/>
            </a:br>
            <a:r>
              <a:rPr lang="es-ES" noProof="0" dirty="0" smtClean="0"/>
              <a:t>Eliminación</a:t>
            </a:r>
            <a:endParaRPr lang="es-ES" noProof="0" dirty="0"/>
          </a:p>
        </p:txBody>
      </p:sp>
      <p:sp>
        <p:nvSpPr>
          <p:cNvPr id="93187" name="Content Placeholder 2"/>
          <p:cNvSpPr>
            <a:spLocks noGrp="1"/>
          </p:cNvSpPr>
          <p:nvPr>
            <p:ph idx="1"/>
          </p:nvPr>
        </p:nvSpPr>
        <p:spPr>
          <a:xfrm>
            <a:off x="685800" y="2514600"/>
            <a:ext cx="4343400" cy="3733800"/>
          </a:xfrm>
        </p:spPr>
        <p:txBody>
          <a:bodyPr>
            <a:normAutofit fontScale="92500" lnSpcReduction="20000"/>
          </a:bodyPr>
          <a:lstStyle/>
          <a:p>
            <a:r>
              <a:rPr lang="es-ES" noProof="0" dirty="0" smtClean="0"/>
              <a:t>Sepárala </a:t>
            </a:r>
            <a:r>
              <a:rPr lang="es-ES" noProof="0" dirty="0"/>
              <a:t>para su reciclaje</a:t>
            </a:r>
          </a:p>
          <a:p>
            <a:r>
              <a:rPr lang="es-ES" noProof="0" dirty="0" smtClean="0"/>
              <a:t>Los </a:t>
            </a:r>
            <a:r>
              <a:rPr lang="es-ES" noProof="0" dirty="0"/>
              <a:t>montones pequeños en las papeleras de la calle</a:t>
            </a:r>
          </a:p>
          <a:p>
            <a:r>
              <a:rPr lang="es-ES" noProof="0" dirty="0" smtClean="0"/>
              <a:t>Autoridades </a:t>
            </a:r>
            <a:r>
              <a:rPr lang="es-ES" noProof="0" dirty="0"/>
              <a:t>gubernamentales locales pueden recogerla</a:t>
            </a:r>
          </a:p>
          <a:p>
            <a:r>
              <a:rPr lang="es-ES" noProof="0" dirty="0" smtClean="0"/>
              <a:t>Llévala </a:t>
            </a:r>
            <a:r>
              <a:rPr lang="es-ES" noProof="0" dirty="0"/>
              <a:t>a un sitio de recogida de basuras</a:t>
            </a:r>
          </a:p>
          <a:p>
            <a:r>
              <a:rPr lang="es-ES" noProof="0" dirty="0" smtClean="0"/>
              <a:t>Conoce </a:t>
            </a:r>
            <a:r>
              <a:rPr lang="es-ES" noProof="0" dirty="0"/>
              <a:t>las leyes locales gubernamentales de eliminación de objetos </a:t>
            </a:r>
          </a:p>
          <a:p>
            <a:pPr lvl="1"/>
            <a:r>
              <a:rPr lang="es-ES" noProof="0" dirty="0" smtClean="0"/>
              <a:t>Revisa </a:t>
            </a:r>
            <a:r>
              <a:rPr lang="es-ES" noProof="0" dirty="0"/>
              <a:t>los procedimientos para eliminar objetos peligrosos como por ejemplo tubos de luces fluorescentes, bastoncillos de luz química, contenedores de combustible/aceite, etc.</a:t>
            </a:r>
          </a:p>
        </p:txBody>
      </p:sp>
      <p:sp>
        <p:nvSpPr>
          <p:cNvPr id="93188" name="Text Placeholder 3"/>
          <p:cNvSpPr>
            <a:spLocks noGrp="1"/>
          </p:cNvSpPr>
          <p:nvPr>
            <p:ph type="body" sz="quarter" idx="12"/>
          </p:nvPr>
        </p:nvSpPr>
        <p:spPr>
          <a:xfrm>
            <a:off x="457200" y="1752600"/>
            <a:ext cx="8153400" cy="685800"/>
          </a:xfrm>
        </p:spPr>
        <p:txBody>
          <a:bodyPr>
            <a:normAutofit lnSpcReduction="10000"/>
          </a:bodyPr>
          <a:lstStyle/>
          <a:p>
            <a:r>
              <a:rPr lang="es-ES" noProof="0" dirty="0"/>
              <a:t>Elimina la basura cuidadosamente para que no pueda volver al océano:</a:t>
            </a:r>
            <a:endParaRPr lang="es-ES" noProof="0" dirty="0" smtClean="0"/>
          </a:p>
        </p:txBody>
      </p:sp>
      <p:sp>
        <p:nvSpPr>
          <p:cNvPr id="93189" name="Text Placeholder 4"/>
          <p:cNvSpPr>
            <a:spLocks noGrp="1"/>
          </p:cNvSpPr>
          <p:nvPr>
            <p:ph type="body" sz="quarter" idx="16"/>
          </p:nvPr>
        </p:nvSpPr>
        <p:spPr>
          <a:xfrm>
            <a:off x="76200" y="6418263"/>
            <a:ext cx="2590800" cy="304800"/>
          </a:xfrm>
        </p:spPr>
        <p:txBody>
          <a:bodyPr/>
          <a:lstStyle/>
          <a:p>
            <a:r>
              <a:rPr lang="es-ES" noProof="0" dirty="0"/>
              <a:t>S3: Informe de Datos </a:t>
            </a:r>
            <a:endParaRPr lang="es-ES" noProof="0" dirty="0" smtClean="0"/>
          </a:p>
        </p:txBody>
      </p:sp>
      <p:sp>
        <p:nvSpPr>
          <p:cNvPr id="9319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93191" name="Slide Number Placeholder 6"/>
          <p:cNvSpPr>
            <a:spLocks noGrp="1"/>
          </p:cNvSpPr>
          <p:nvPr>
            <p:ph type="sldNum" sz="quarter" idx="18"/>
          </p:nvPr>
        </p:nvSpPr>
        <p:spPr bwMode="auto">
          <a:noFill/>
          <a:ln>
            <a:miter lim="800000"/>
            <a:headEnd/>
            <a:tailEnd/>
          </a:ln>
        </p:spPr>
        <p:txBody>
          <a:bodyPr/>
          <a:lstStyle/>
          <a:p>
            <a:fld id="{5047AA2D-7747-4730-9137-B9EC22EC6B41}" type="slidenum">
              <a:rPr lang="en-US"/>
              <a:pPr/>
              <a:t>43</a:t>
            </a:fld>
            <a:endParaRPr lang="en-US"/>
          </a:p>
        </p:txBody>
      </p:sp>
      <p:pic>
        <p:nvPicPr>
          <p:cNvPr id="93192" name="Picture 7" descr="00_Dispose.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pic>
        <p:nvPicPr>
          <p:cNvPr id="93193" name="Picture 9" descr="Underwater Vision_Utila_Honduras.JPG"/>
          <p:cNvPicPr>
            <a:picLocks noChangeAspect="1"/>
          </p:cNvPicPr>
          <p:nvPr/>
        </p:nvPicPr>
        <p:blipFill>
          <a:blip r:embed="rId4" cstate="print"/>
          <a:srcRect/>
          <a:stretch>
            <a:fillRect/>
          </a:stretch>
        </p:blipFill>
        <p:spPr bwMode="auto">
          <a:xfrm>
            <a:off x="5105400" y="2498725"/>
            <a:ext cx="3657600" cy="3063875"/>
          </a:xfrm>
          <a:prstGeom prst="rect">
            <a:avLst/>
          </a:prstGeom>
          <a:noFill/>
          <a:ln w="9525">
            <a:noFill/>
            <a:miter lim="800000"/>
            <a:headEnd/>
            <a:tailEnd/>
          </a:ln>
        </p:spPr>
      </p:pic>
      <p:sp>
        <p:nvSpPr>
          <p:cNvPr id="93194"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4: </a:t>
            </a:r>
            <a:r>
              <a:rPr lang="en-US" sz="1600" b="1" i="1" dirty="0" err="1">
                <a:solidFill>
                  <a:srgbClr val="376092"/>
                </a:solidFill>
                <a:latin typeface="Arial" panose="020B0604020202020204" pitchFamily="34" charset="0"/>
                <a:cs typeface="Arial" panose="020B0604020202020204" pitchFamily="34" charset="0"/>
              </a:rPr>
              <a:t>Eliminación</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5: Informe</a:t>
            </a:r>
          </a:p>
        </p:txBody>
      </p:sp>
      <p:sp>
        <p:nvSpPr>
          <p:cNvPr id="95235" name="Content Placeholder 2"/>
          <p:cNvSpPr>
            <a:spLocks noGrp="1"/>
          </p:cNvSpPr>
          <p:nvPr>
            <p:ph idx="1"/>
          </p:nvPr>
        </p:nvSpPr>
        <p:spPr>
          <a:xfrm>
            <a:off x="271272" y="2209800"/>
            <a:ext cx="4148328" cy="4038600"/>
          </a:xfrm>
        </p:spPr>
        <p:txBody>
          <a:bodyPr>
            <a:normAutofit/>
          </a:bodyPr>
          <a:lstStyle/>
          <a:p>
            <a:pPr marL="0" indent="0">
              <a:lnSpc>
                <a:spcPct val="110000"/>
              </a:lnSpc>
              <a:buNone/>
            </a:pPr>
            <a:r>
              <a:rPr lang="es-ES" u="sng" noProof="0" dirty="0" smtClean="0"/>
              <a:t>Envío en inglés de los datos: </a:t>
            </a:r>
          </a:p>
          <a:p>
            <a:pPr marL="0" indent="0">
              <a:lnSpc>
                <a:spcPct val="110000"/>
              </a:lnSpc>
              <a:buNone/>
            </a:pPr>
            <a:r>
              <a:rPr lang="es-ES" sz="1500" noProof="0" dirty="0" smtClean="0"/>
              <a:t>Utiliza el formulario de remisión de datos online </a:t>
            </a:r>
          </a:p>
          <a:p>
            <a:pPr marL="0" indent="0">
              <a:lnSpc>
                <a:spcPct val="110000"/>
              </a:lnSpc>
              <a:buNone/>
            </a:pPr>
            <a:endParaRPr lang="es-ES" sz="1500" noProof="0" dirty="0" smtClean="0"/>
          </a:p>
          <a:p>
            <a:pPr marL="0" indent="0">
              <a:lnSpc>
                <a:spcPct val="110000"/>
              </a:lnSpc>
              <a:buNone/>
            </a:pPr>
            <a:r>
              <a:rPr lang="es-ES" sz="1500" noProof="0" dirty="0" smtClean="0"/>
              <a:t>Envía todos los datos en inglés mediante el formulario de remisión de datos online </a:t>
            </a:r>
            <a:r>
              <a:rPr lang="es-ES" sz="1400" noProof="0" dirty="0" smtClean="0">
                <a:hlinkClick r:id="rId3"/>
              </a:rPr>
              <a:t>www.projectaware.org/DiveAgainstDebrisData</a:t>
            </a:r>
            <a:endParaRPr lang="es-ES" sz="1400" noProof="0" dirty="0" smtClean="0"/>
          </a:p>
          <a:p>
            <a:pPr algn="ctr">
              <a:lnSpc>
                <a:spcPct val="110000"/>
              </a:lnSpc>
              <a:buFont typeface="Wingdings" pitchFamily="2" charset="2"/>
              <a:buNone/>
            </a:pPr>
            <a:endParaRPr lang="es-ES" sz="1500" noProof="0" dirty="0" smtClean="0"/>
          </a:p>
          <a:p>
            <a:pPr>
              <a:lnSpc>
                <a:spcPct val="110000"/>
              </a:lnSpc>
            </a:pPr>
            <a:r>
              <a:rPr lang="es-ES" sz="1500" noProof="0" dirty="0" smtClean="0"/>
              <a:t>Necesitarás un perfil </a:t>
            </a:r>
            <a:r>
              <a:rPr lang="es-ES" sz="1500" noProof="0" dirty="0" err="1" smtClean="0"/>
              <a:t>My</a:t>
            </a:r>
            <a:r>
              <a:rPr lang="es-ES" sz="1500" noProof="0" dirty="0" smtClean="0"/>
              <a:t> Ocean</a:t>
            </a:r>
          </a:p>
          <a:p>
            <a:pPr lvl="1">
              <a:lnSpc>
                <a:spcPct val="110000"/>
              </a:lnSpc>
            </a:pPr>
            <a:r>
              <a:rPr lang="es-ES" sz="1500" noProof="0" dirty="0" smtClean="0"/>
              <a:t>Inicia sesión o crea uno nuevo</a:t>
            </a:r>
          </a:p>
          <a:p>
            <a:pPr>
              <a:lnSpc>
                <a:spcPct val="110000"/>
              </a:lnSpc>
            </a:pPr>
            <a:r>
              <a:rPr lang="es-ES" sz="1500" noProof="0" dirty="0" smtClean="0"/>
              <a:t>Sigue las instrucciones del formulario online</a:t>
            </a:r>
          </a:p>
          <a:p>
            <a:pPr>
              <a:lnSpc>
                <a:spcPct val="110000"/>
              </a:lnSpc>
            </a:pPr>
            <a:r>
              <a:rPr lang="es-ES" sz="1500" noProof="0" dirty="0" smtClean="0"/>
              <a:t>Consulta la Guía de Escrutinio Dive Against Debris® para aclarar dudas</a:t>
            </a:r>
            <a:endParaRPr lang="es-ES" sz="1500" noProof="0" dirty="0"/>
          </a:p>
        </p:txBody>
      </p:sp>
      <p:sp>
        <p:nvSpPr>
          <p:cNvPr id="95236" name="Text Placeholder 3"/>
          <p:cNvSpPr>
            <a:spLocks noGrp="1"/>
          </p:cNvSpPr>
          <p:nvPr>
            <p:ph type="body" sz="quarter" idx="12"/>
          </p:nvPr>
        </p:nvSpPr>
        <p:spPr>
          <a:xfrm>
            <a:off x="457200" y="1676400"/>
            <a:ext cx="8153400" cy="685800"/>
          </a:xfrm>
        </p:spPr>
        <p:txBody>
          <a:bodyPr/>
          <a:lstStyle/>
          <a:p>
            <a:r>
              <a:rPr lang="es-ES" noProof="0" dirty="0"/>
              <a:t>Ahora Informa de tus datos </a:t>
            </a:r>
            <a:endParaRPr lang="es-ES" noProof="0" dirty="0" smtClean="0"/>
          </a:p>
        </p:txBody>
      </p:sp>
      <p:sp>
        <p:nvSpPr>
          <p:cNvPr id="95237" name="Text Placeholder 4"/>
          <p:cNvSpPr>
            <a:spLocks noGrp="1"/>
          </p:cNvSpPr>
          <p:nvPr>
            <p:ph type="body" sz="quarter" idx="16"/>
          </p:nvPr>
        </p:nvSpPr>
        <p:spPr>
          <a:xfrm>
            <a:off x="76200" y="6418263"/>
            <a:ext cx="2590800" cy="304800"/>
          </a:xfrm>
        </p:spPr>
        <p:txBody>
          <a:bodyPr/>
          <a:lstStyle/>
          <a:p>
            <a:r>
              <a:rPr lang="es-ES" noProof="0" dirty="0"/>
              <a:t>S3: Informe de Datos</a:t>
            </a:r>
            <a:endParaRPr lang="es-ES" noProof="0" dirty="0" smtClean="0"/>
          </a:p>
        </p:txBody>
      </p:sp>
      <p:sp>
        <p:nvSpPr>
          <p:cNvPr id="9523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95239" name="Slide Number Placeholder 6"/>
          <p:cNvSpPr>
            <a:spLocks noGrp="1"/>
          </p:cNvSpPr>
          <p:nvPr>
            <p:ph type="sldNum" sz="quarter" idx="18"/>
          </p:nvPr>
        </p:nvSpPr>
        <p:spPr bwMode="auto">
          <a:noFill/>
          <a:ln>
            <a:miter lim="800000"/>
            <a:headEnd/>
            <a:tailEnd/>
          </a:ln>
        </p:spPr>
        <p:txBody>
          <a:bodyPr/>
          <a:lstStyle/>
          <a:p>
            <a:fld id="{8FEB137B-79F3-44A8-A2FC-A64DED3E6B83}" type="slidenum">
              <a:rPr lang="en-US"/>
              <a:pPr/>
              <a:t>44</a:t>
            </a:fld>
            <a:endParaRPr lang="en-US"/>
          </a:p>
        </p:txBody>
      </p:sp>
      <p:pic>
        <p:nvPicPr>
          <p:cNvPr id="95240" name="Picture 10" descr="00_Report.eps"/>
          <p:cNvPicPr>
            <a:picLocks noChangeAspect="1"/>
          </p:cNvPicPr>
          <p:nvPr/>
        </p:nvPicPr>
        <p:blipFill>
          <a:blip r:embed="rId4" cstate="print"/>
          <a:srcRect/>
          <a:stretch>
            <a:fillRect/>
          </a:stretch>
        </p:blipFill>
        <p:spPr bwMode="auto">
          <a:xfrm>
            <a:off x="3429000" y="685800"/>
            <a:ext cx="990600" cy="990600"/>
          </a:xfrm>
          <a:prstGeom prst="rect">
            <a:avLst/>
          </a:prstGeom>
          <a:noFill/>
          <a:ln w="9525">
            <a:noFill/>
            <a:miter lim="800000"/>
            <a:headEnd/>
            <a:tailEnd/>
          </a:ln>
        </p:spPr>
      </p:pic>
      <p:sp>
        <p:nvSpPr>
          <p:cNvPr id="95241"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5: </a:t>
            </a:r>
            <a:r>
              <a:rPr lang="en-US" sz="1600" b="1" i="1" dirty="0" err="1">
                <a:solidFill>
                  <a:srgbClr val="376092"/>
                </a:solidFill>
                <a:latin typeface="Arial" panose="020B0604020202020204" pitchFamily="34" charset="0"/>
                <a:cs typeface="Arial" panose="020B0604020202020204" pitchFamily="34" charset="0"/>
              </a:rPr>
              <a:t>Informe</a:t>
            </a:r>
            <a:endParaRPr lang="en-GB" sz="2000" b="1" dirty="0">
              <a:solidFill>
                <a:srgbClr val="376092"/>
              </a:solidFill>
              <a:latin typeface="Arial" panose="020B0604020202020204" pitchFamily="34" charset="0"/>
              <a:cs typeface="Arial" panose="020B0604020202020204" pitchFamily="34" charset="0"/>
            </a:endParaRPr>
          </a:p>
        </p:txBody>
      </p:sp>
      <p:sp>
        <p:nvSpPr>
          <p:cNvPr id="10" name="Content Placeholder 2"/>
          <p:cNvSpPr txBox="1">
            <a:spLocks/>
          </p:cNvSpPr>
          <p:nvPr/>
        </p:nvSpPr>
        <p:spPr>
          <a:xfrm>
            <a:off x="4800600" y="2209800"/>
            <a:ext cx="39624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7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2pPr>
            <a:lvl3pPr marL="1143000" indent="-228600" algn="l" defTabSz="914400" rtl="0" eaLnBrk="1" latinLnBrk="0" hangingPunct="1">
              <a:spcBef>
                <a:spcPct val="20000"/>
              </a:spcBef>
              <a:buSzPct val="5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SzPct val="50000"/>
              <a:buFont typeface="Wingdings" pitchFamily="2" charset="2"/>
              <a:buChar char="l"/>
              <a:defRPr sz="1800" b="1" kern="1200">
                <a:solidFill>
                  <a:schemeClr val="accent1">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SzPct val="45000"/>
              <a:buFont typeface="Wingdings" pitchFamily="2" charset="2"/>
              <a:buChar char="l"/>
              <a:defRPr sz="1800" b="1"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 u="sng" dirty="0"/>
              <a:t>Envíos que no sean en inglés: </a:t>
            </a:r>
            <a:endParaRPr lang="es-ES" u="sng" dirty="0" smtClean="0"/>
          </a:p>
          <a:p>
            <a:pPr marL="0" indent="0">
              <a:buNone/>
            </a:pPr>
            <a:r>
              <a:rPr lang="es-ES" sz="1500" dirty="0" smtClean="0"/>
              <a:t>Envía </a:t>
            </a:r>
            <a:r>
              <a:rPr lang="es-ES" sz="1500" dirty="0"/>
              <a:t>por email tu Tarjeta de Datos completada </a:t>
            </a:r>
            <a:endParaRPr lang="en-GB" sz="1500" dirty="0"/>
          </a:p>
          <a:p>
            <a:pPr marL="0" indent="0">
              <a:buNone/>
            </a:pPr>
            <a:endParaRPr lang="es-ES" sz="1500" dirty="0" smtClean="0"/>
          </a:p>
          <a:p>
            <a:pPr marL="0" indent="0">
              <a:buNone/>
            </a:pPr>
            <a:r>
              <a:rPr lang="es-ES" sz="1500" dirty="0" smtClean="0"/>
              <a:t>Para </a:t>
            </a:r>
            <a:r>
              <a:rPr lang="es-ES" sz="1500" dirty="0"/>
              <a:t>todos los idiomas que no sean inglés, por favor, envía por email una copia de tu Tarjeta de Datos </a:t>
            </a:r>
            <a:r>
              <a:rPr lang="es-ES" sz="1500" dirty="0" smtClean="0"/>
              <a:t>Dive </a:t>
            </a:r>
            <a:r>
              <a:rPr lang="es-ES" sz="1500" dirty="0"/>
              <a:t>Against </a:t>
            </a:r>
            <a:r>
              <a:rPr lang="es-ES" sz="1500" dirty="0" smtClean="0"/>
              <a:t>Debris® </a:t>
            </a:r>
            <a:r>
              <a:rPr lang="es-ES" sz="1500" dirty="0"/>
              <a:t>completada y algunas fotos a </a:t>
            </a:r>
            <a:r>
              <a:rPr lang="es-ES" sz="1500" dirty="0" smtClean="0">
                <a:hlinkClick r:id="rId5"/>
              </a:rPr>
              <a:t>diveagainstdebris@projectaware.org</a:t>
            </a:r>
            <a:r>
              <a:rPr lang="es-ES" sz="1500" dirty="0" smtClean="0"/>
              <a:t> </a:t>
            </a:r>
          </a:p>
          <a:p>
            <a:pPr marL="0" indent="0">
              <a:buNone/>
            </a:pPr>
            <a:endParaRPr lang="es-ES" sz="1500" dirty="0"/>
          </a:p>
          <a:p>
            <a:pPr marL="0" indent="0">
              <a:buNone/>
            </a:pPr>
            <a:r>
              <a:rPr lang="es-ES" sz="1500" dirty="0" smtClean="0"/>
              <a:t>Asegúrate </a:t>
            </a:r>
            <a:r>
              <a:rPr lang="es-ES" sz="1500" dirty="0"/>
              <a:t>de haber rellenado correctamente todos los campos de </a:t>
            </a:r>
            <a:r>
              <a:rPr lang="es-ES" sz="1500" dirty="0" smtClean="0"/>
              <a:t>datos</a:t>
            </a:r>
            <a:endParaRPr lang="en-GB" sz="1500" dirty="0"/>
          </a:p>
          <a:p>
            <a:endParaRPr lang="es-ES" sz="1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Paso 5: Informe</a:t>
            </a:r>
          </a:p>
        </p:txBody>
      </p:sp>
      <p:sp>
        <p:nvSpPr>
          <p:cNvPr id="97283" name="Content Placeholder 2"/>
          <p:cNvSpPr>
            <a:spLocks noGrp="1"/>
          </p:cNvSpPr>
          <p:nvPr>
            <p:ph idx="1"/>
          </p:nvPr>
        </p:nvSpPr>
        <p:spPr>
          <a:xfrm>
            <a:off x="685800" y="2667000"/>
            <a:ext cx="8001000" cy="2438400"/>
          </a:xfrm>
        </p:spPr>
        <p:txBody>
          <a:bodyPr>
            <a:normAutofit fontScale="92500" lnSpcReduction="10000"/>
          </a:bodyPr>
          <a:lstStyle/>
          <a:p>
            <a:pPr>
              <a:buNone/>
            </a:pPr>
            <a:r>
              <a:rPr lang="es-ES" noProof="0" dirty="0" smtClean="0"/>
              <a:t>	</a:t>
            </a:r>
            <a:r>
              <a:rPr lang="es-ES" noProof="0" dirty="0"/>
              <a:t>He leído la Guía de Escrutinio Dive Against </a:t>
            </a:r>
            <a:r>
              <a:rPr lang="es-ES" noProof="0" dirty="0" smtClean="0"/>
              <a:t>Debris® </a:t>
            </a:r>
            <a:r>
              <a:rPr lang="es-ES" noProof="0" dirty="0"/>
              <a:t>y los datos de los que informo han sido recopilados bajo el agua durante una inmersión subacuática realizada por uno o varios equipos de compañeros. Soy consciente de que aquí debo incluir solamente datos sobre basura recogida en entornos subacuáticos. Los datos de inmersiones sucesivas deben ser informados a través de informes separados y la basura recogida en tierra puede ser compartida con la comunidad </a:t>
            </a:r>
            <a:r>
              <a:rPr lang="es-ES" noProof="0" dirty="0" err="1"/>
              <a:t>My</a:t>
            </a:r>
            <a:r>
              <a:rPr lang="es-ES" noProof="0" dirty="0"/>
              <a:t> Ocean. Entiendo que los datos que envío serán visualizados en el Mapa Dive Against </a:t>
            </a:r>
            <a:r>
              <a:rPr lang="es-ES" noProof="0" dirty="0" smtClean="0"/>
              <a:t>Debris® </a:t>
            </a:r>
            <a:r>
              <a:rPr lang="es-ES" noProof="0" dirty="0"/>
              <a:t>sujetos a una revisión siempre que satisfaga al proceso de revisión interna de calidad de Project AWARE.</a:t>
            </a:r>
            <a:endParaRPr lang="es-ES" noProof="0" dirty="0" smtClean="0"/>
          </a:p>
        </p:txBody>
      </p:sp>
      <p:sp>
        <p:nvSpPr>
          <p:cNvPr id="97284" name="Text Placeholder 3"/>
          <p:cNvSpPr>
            <a:spLocks noGrp="1"/>
          </p:cNvSpPr>
          <p:nvPr>
            <p:ph type="body" sz="quarter" idx="12"/>
          </p:nvPr>
        </p:nvSpPr>
        <p:spPr>
          <a:xfrm>
            <a:off x="457200" y="1676400"/>
            <a:ext cx="8153400" cy="685800"/>
          </a:xfrm>
        </p:spPr>
        <p:txBody>
          <a:bodyPr>
            <a:normAutofit lnSpcReduction="10000"/>
          </a:bodyPr>
          <a:lstStyle/>
          <a:p>
            <a:r>
              <a:rPr lang="es-ES" noProof="0" dirty="0"/>
              <a:t>Antes de remitir los datos online, se te pedirá que confirmes la Declaración del Escrutador Dive Against </a:t>
            </a:r>
            <a:r>
              <a:rPr lang="es-ES" noProof="0" dirty="0" smtClean="0"/>
              <a:t>Debris®:</a:t>
            </a:r>
          </a:p>
        </p:txBody>
      </p:sp>
      <p:sp>
        <p:nvSpPr>
          <p:cNvPr id="97285" name="Text Placeholder 4"/>
          <p:cNvSpPr>
            <a:spLocks noGrp="1"/>
          </p:cNvSpPr>
          <p:nvPr>
            <p:ph type="body" sz="quarter" idx="16"/>
          </p:nvPr>
        </p:nvSpPr>
        <p:spPr>
          <a:xfrm>
            <a:off x="76200" y="6418263"/>
            <a:ext cx="2590800" cy="304800"/>
          </a:xfrm>
        </p:spPr>
        <p:txBody>
          <a:bodyPr/>
          <a:lstStyle/>
          <a:p>
            <a:r>
              <a:rPr lang="es-ES" noProof="0" dirty="0"/>
              <a:t>S3: Informe de Datos</a:t>
            </a:r>
            <a:endParaRPr lang="es-ES" noProof="0" dirty="0" smtClean="0"/>
          </a:p>
        </p:txBody>
      </p:sp>
      <p:sp>
        <p:nvSpPr>
          <p:cNvPr id="97286"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97287" name="Slide Number Placeholder 6"/>
          <p:cNvSpPr>
            <a:spLocks noGrp="1"/>
          </p:cNvSpPr>
          <p:nvPr>
            <p:ph type="sldNum" sz="quarter" idx="18"/>
          </p:nvPr>
        </p:nvSpPr>
        <p:spPr bwMode="auto">
          <a:noFill/>
          <a:ln>
            <a:miter lim="800000"/>
            <a:headEnd/>
            <a:tailEnd/>
          </a:ln>
        </p:spPr>
        <p:txBody>
          <a:bodyPr/>
          <a:lstStyle/>
          <a:p>
            <a:fld id="{E2D11223-4CFD-4AD0-8A2F-44CCD5FB393E}" type="slidenum">
              <a:rPr lang="en-US"/>
              <a:pPr/>
              <a:t>45</a:t>
            </a:fld>
            <a:endParaRPr lang="en-US"/>
          </a:p>
        </p:txBody>
      </p:sp>
      <p:pic>
        <p:nvPicPr>
          <p:cNvPr id="97288" name="Picture 8" descr="00_Report.eps"/>
          <p:cNvPicPr>
            <a:picLocks noChangeAspect="1"/>
          </p:cNvPicPr>
          <p:nvPr/>
        </p:nvPicPr>
        <p:blipFill>
          <a:blip r:embed="rId3" cstate="print"/>
          <a:srcRect/>
          <a:stretch>
            <a:fillRect/>
          </a:stretch>
        </p:blipFill>
        <p:spPr bwMode="auto">
          <a:xfrm>
            <a:off x="3429000" y="685800"/>
            <a:ext cx="990600" cy="990600"/>
          </a:xfrm>
          <a:prstGeom prst="rect">
            <a:avLst/>
          </a:prstGeom>
          <a:noFill/>
          <a:ln w="9525">
            <a:noFill/>
            <a:miter lim="800000"/>
            <a:headEnd/>
            <a:tailEnd/>
          </a:ln>
        </p:spPr>
      </p:pic>
      <p:sp>
        <p:nvSpPr>
          <p:cNvPr id="9" name="Text Placeholder 11"/>
          <p:cNvSpPr txBox="1">
            <a:spLocks/>
          </p:cNvSpPr>
          <p:nvPr/>
        </p:nvSpPr>
        <p:spPr bwMode="auto">
          <a:xfrm>
            <a:off x="152400" y="5334000"/>
            <a:ext cx="8839200" cy="762000"/>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s-ES" sz="2200" b="1" dirty="0" smtClean="0">
                <a:solidFill>
                  <a:schemeClr val="accent2">
                    <a:lumMod val="75000"/>
                  </a:schemeClr>
                </a:solidFill>
                <a:latin typeface="Arial" panose="020B0604020202020204" pitchFamily="34" charset="0"/>
                <a:cs typeface="Arial" panose="020B0604020202020204" pitchFamily="34" charset="0"/>
              </a:rPr>
              <a:t>Sólo </a:t>
            </a:r>
            <a:r>
              <a:rPr lang="es-ES" sz="2200" b="1" dirty="0">
                <a:solidFill>
                  <a:schemeClr val="accent2">
                    <a:lumMod val="75000"/>
                  </a:schemeClr>
                </a:solidFill>
                <a:latin typeface="Arial" panose="020B0604020202020204" pitchFamily="34" charset="0"/>
                <a:cs typeface="Arial" panose="020B0604020202020204" pitchFamily="34" charset="0"/>
              </a:rPr>
              <a:t>los buceadores poseen las técnicas para retirar la basura marina bajo el agua e informar de ello </a:t>
            </a:r>
            <a:endParaRPr lang="en-GB" sz="2000" b="1" dirty="0">
              <a:solidFill>
                <a:schemeClr val="accent2">
                  <a:lumMod val="75000"/>
                </a:schemeClr>
              </a:solidFill>
              <a:latin typeface="Arial" panose="020B0604020202020204" pitchFamily="34" charset="0"/>
              <a:cs typeface="Arial" panose="020B0604020202020204" pitchFamily="34" charset="0"/>
            </a:endParaRPr>
          </a:p>
        </p:txBody>
      </p:sp>
      <p:sp>
        <p:nvSpPr>
          <p:cNvPr id="97290" name="Text Placeholder 8"/>
          <p:cNvSpPr txBox="1">
            <a:spLocks/>
          </p:cNvSpPr>
          <p:nvPr/>
        </p:nvSpPr>
        <p:spPr bwMode="auto">
          <a:xfrm>
            <a:off x="6096000" y="5943600"/>
            <a:ext cx="2895600" cy="304800"/>
          </a:xfrm>
          <a:prstGeom prst="rect">
            <a:avLst/>
          </a:prstGeom>
          <a:noFill/>
          <a:ln w="9525">
            <a:noFill/>
            <a:miter lim="800000"/>
            <a:headEnd/>
            <a:tailEnd/>
          </a:ln>
        </p:spPr>
        <p:txBody>
          <a:bodyPr/>
          <a:lstStyle/>
          <a:p>
            <a:pPr algn="r">
              <a:spcBef>
                <a:spcPct val="20000"/>
              </a:spcBef>
              <a:buSzPct val="75000"/>
              <a:buFont typeface="Wingdings" pitchFamily="2" charset="2"/>
              <a:buNone/>
            </a:pPr>
            <a:r>
              <a:rPr lang="en-US" sz="1600" b="1" i="1" dirty="0">
                <a:solidFill>
                  <a:srgbClr val="376092"/>
                </a:solidFill>
                <a:latin typeface="Arial" panose="020B0604020202020204" pitchFamily="34" charset="0"/>
                <a:cs typeface="Arial" panose="020B0604020202020204" pitchFamily="34" charset="0"/>
              </a:rPr>
              <a:t>Paso 5: </a:t>
            </a:r>
            <a:r>
              <a:rPr lang="en-US" sz="1600" b="1" i="1" dirty="0" err="1">
                <a:solidFill>
                  <a:srgbClr val="376092"/>
                </a:solidFill>
                <a:latin typeface="Arial" panose="020B0604020202020204" pitchFamily="34" charset="0"/>
                <a:cs typeface="Arial" panose="020B0604020202020204" pitchFamily="34" charset="0"/>
              </a:rPr>
              <a:t>Informe</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a:t>Hemos hablado de</a:t>
            </a:r>
          </a:p>
        </p:txBody>
      </p:sp>
      <p:sp>
        <p:nvSpPr>
          <p:cNvPr id="99331" name="Content Placeholder 2"/>
          <p:cNvSpPr>
            <a:spLocks noGrp="1"/>
          </p:cNvSpPr>
          <p:nvPr>
            <p:ph idx="1"/>
          </p:nvPr>
        </p:nvSpPr>
        <p:spPr>
          <a:xfrm>
            <a:off x="685800" y="3048000"/>
            <a:ext cx="4495800" cy="3459163"/>
          </a:xfrm>
        </p:spPr>
        <p:txBody>
          <a:bodyPr/>
          <a:lstStyle/>
          <a:p>
            <a:r>
              <a:rPr lang="es-ES" noProof="0" dirty="0" smtClean="0"/>
              <a:t>Paso </a:t>
            </a:r>
            <a:r>
              <a:rPr lang="es-ES" noProof="0" dirty="0"/>
              <a:t>1: Peso</a:t>
            </a:r>
          </a:p>
          <a:p>
            <a:r>
              <a:rPr lang="es-ES" noProof="0" dirty="0" smtClean="0"/>
              <a:t>Paso </a:t>
            </a:r>
            <a:r>
              <a:rPr lang="es-ES" noProof="0" dirty="0"/>
              <a:t>2: Distribución</a:t>
            </a:r>
          </a:p>
          <a:p>
            <a:r>
              <a:rPr lang="es-ES" noProof="0" dirty="0" smtClean="0"/>
              <a:t>Paso </a:t>
            </a:r>
            <a:r>
              <a:rPr lang="es-ES" noProof="0" dirty="0"/>
              <a:t>3: Registro </a:t>
            </a:r>
          </a:p>
          <a:p>
            <a:r>
              <a:rPr lang="es-ES" noProof="0" dirty="0" smtClean="0"/>
              <a:t>Paso </a:t>
            </a:r>
            <a:r>
              <a:rPr lang="es-ES" noProof="0" dirty="0"/>
              <a:t>4: Eliminación </a:t>
            </a:r>
          </a:p>
          <a:p>
            <a:r>
              <a:rPr lang="es-ES" noProof="0" dirty="0" smtClean="0"/>
              <a:t>Paso </a:t>
            </a:r>
            <a:r>
              <a:rPr lang="es-ES" noProof="0" dirty="0"/>
              <a:t>5: Informe </a:t>
            </a:r>
          </a:p>
          <a:p>
            <a:endParaRPr lang="es-ES" noProof="0" dirty="0" smtClean="0"/>
          </a:p>
        </p:txBody>
      </p:sp>
      <p:sp>
        <p:nvSpPr>
          <p:cNvPr id="99332" name="Text Placeholder 3"/>
          <p:cNvSpPr>
            <a:spLocks noGrp="1"/>
          </p:cNvSpPr>
          <p:nvPr>
            <p:ph type="body" sz="quarter" idx="12"/>
          </p:nvPr>
        </p:nvSpPr>
        <p:spPr>
          <a:xfrm>
            <a:off x="457200" y="1951038"/>
            <a:ext cx="8153400" cy="685800"/>
          </a:xfrm>
        </p:spPr>
        <p:txBody>
          <a:bodyPr/>
          <a:lstStyle/>
          <a:p>
            <a:r>
              <a:rPr lang="es-ES" noProof="0" dirty="0"/>
              <a:t>SECCIÓN 3: Haz que Tu Escrutinio Cuente </a:t>
            </a:r>
            <a:endParaRPr lang="es-ES" noProof="0" dirty="0" smtClean="0"/>
          </a:p>
        </p:txBody>
      </p:sp>
      <p:sp>
        <p:nvSpPr>
          <p:cNvPr id="99333" name="Footer Placeholder 4"/>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99334" name="Slide Number Placeholder 5"/>
          <p:cNvSpPr>
            <a:spLocks noGrp="1"/>
          </p:cNvSpPr>
          <p:nvPr>
            <p:ph type="sldNum" sz="quarter" idx="18"/>
          </p:nvPr>
        </p:nvSpPr>
        <p:spPr bwMode="auto">
          <a:noFill/>
          <a:ln>
            <a:miter lim="800000"/>
            <a:headEnd/>
            <a:tailEnd/>
          </a:ln>
        </p:spPr>
        <p:txBody>
          <a:bodyPr/>
          <a:lstStyle/>
          <a:p>
            <a:fld id="{49F07B67-7AFC-46CF-92BF-40EAD437919F}" type="slidenum">
              <a:rPr lang="en-US"/>
              <a:pPr/>
              <a:t>46</a:t>
            </a:fld>
            <a:endParaRPr lang="en-US"/>
          </a:p>
        </p:txBody>
      </p:sp>
      <p:sp>
        <p:nvSpPr>
          <p:cNvPr id="99335" name="Text Placeholder 14"/>
          <p:cNvSpPr>
            <a:spLocks noGrp="1"/>
          </p:cNvSpPr>
          <p:nvPr>
            <p:ph type="body" sz="quarter" idx="16"/>
          </p:nvPr>
        </p:nvSpPr>
        <p:spPr>
          <a:xfrm>
            <a:off x="76200" y="6418263"/>
            <a:ext cx="2590800" cy="304800"/>
          </a:xfrm>
        </p:spPr>
        <p:txBody>
          <a:bodyPr/>
          <a:lstStyle/>
          <a:p>
            <a:r>
              <a:rPr lang="es-ES" noProof="0" dirty="0"/>
              <a:t>S3: Informe de Datos</a:t>
            </a:r>
            <a:endParaRPr lang="es-ES" noProof="0" dirty="0" smtClean="0"/>
          </a:p>
        </p:txBody>
      </p:sp>
      <p:sp>
        <p:nvSpPr>
          <p:cNvPr id="9933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n-AU" b="1" dirty="0" err="1">
                <a:solidFill>
                  <a:srgbClr val="376092"/>
                </a:solidFill>
                <a:latin typeface="Arial" panose="020B0604020202020204" pitchFamily="34" charset="0"/>
                <a:cs typeface="Arial" panose="020B0604020202020204" pitchFamily="34" charset="0"/>
              </a:rPr>
              <a:t>Informar</a:t>
            </a:r>
            <a:r>
              <a:rPr lang="en-AU" b="1" dirty="0">
                <a:solidFill>
                  <a:srgbClr val="376092"/>
                </a:solidFill>
                <a:latin typeface="Arial" panose="020B0604020202020204" pitchFamily="34" charset="0"/>
                <a:cs typeface="Arial" panose="020B0604020202020204" pitchFamily="34" charset="0"/>
              </a:rPr>
              <a:t> de </a:t>
            </a:r>
            <a:r>
              <a:rPr lang="en-AU" b="1" dirty="0" err="1">
                <a:solidFill>
                  <a:srgbClr val="376092"/>
                </a:solidFill>
                <a:latin typeface="Arial" panose="020B0604020202020204" pitchFamily="34" charset="0"/>
                <a:cs typeface="Arial" panose="020B0604020202020204" pitchFamily="34" charset="0"/>
              </a:rPr>
              <a:t>tus</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datos</a:t>
            </a:r>
            <a:endParaRPr lang="en-GB" b="1" dirty="0">
              <a:solidFill>
                <a:srgbClr val="376092"/>
              </a:solidFill>
              <a:latin typeface="Arial" panose="020B0604020202020204" pitchFamily="34" charset="0"/>
              <a:cs typeface="Arial" panose="020B0604020202020204" pitchFamily="34" charset="0"/>
            </a:endParaRPr>
          </a:p>
        </p:txBody>
      </p:sp>
      <p:sp>
        <p:nvSpPr>
          <p:cNvPr id="9933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t>
            </a:r>
            <a:r>
              <a:rPr lang="en-US" sz="2000" b="1" dirty="0" err="1">
                <a:solidFill>
                  <a:srgbClr val="376092"/>
                </a:solidFill>
                <a:latin typeface="Arial" panose="020B0604020202020204" pitchFamily="34" charset="0"/>
                <a:cs typeface="Arial" panose="020B0604020202020204" pitchFamily="34" charset="0"/>
              </a:rPr>
              <a:t>Alguna</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Pregunta</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295400"/>
          </a:xfrm>
        </p:spPr>
        <p:txBody>
          <a:bodyPr/>
          <a:lstStyle/>
          <a:p>
            <a:pPr>
              <a:defRPr/>
            </a:pPr>
            <a:r>
              <a:rPr lang="es-ES" noProof="0" dirty="0"/>
              <a:t>¡Ahora Es Tu Turno!</a:t>
            </a:r>
          </a:p>
        </p:txBody>
      </p:sp>
      <p:sp>
        <p:nvSpPr>
          <p:cNvPr id="101379" name="Text Placeholder 2"/>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s-ES" noProof="0" dirty="0" smtClean="0">
                <a:latin typeface="Arial" charset="0"/>
                <a:cs typeface="Arial" charset="0"/>
              </a:rPr>
              <a:t>SECCIÓN </a:t>
            </a:r>
            <a:r>
              <a:rPr lang="es-ES" noProof="0" dirty="0">
                <a:latin typeface="Arial" charset="0"/>
                <a:cs typeface="Arial" charset="0"/>
              </a:rPr>
              <a:t>4:</a:t>
            </a:r>
            <a:endParaRPr lang="es-ES"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Algunas Reflexiones Finales Dive Against </a:t>
            </a:r>
            <a:r>
              <a:rPr lang="es-ES" noProof="0" dirty="0" smtClean="0"/>
              <a:t>Debris® </a:t>
            </a:r>
            <a:endParaRPr lang="es-ES" noProof="0" dirty="0"/>
          </a:p>
        </p:txBody>
      </p:sp>
      <p:sp>
        <p:nvSpPr>
          <p:cNvPr id="103427" name="Content Placeholder 2"/>
          <p:cNvSpPr>
            <a:spLocks noGrp="1"/>
          </p:cNvSpPr>
          <p:nvPr>
            <p:ph idx="1"/>
          </p:nvPr>
        </p:nvSpPr>
        <p:spPr>
          <a:xfrm>
            <a:off x="685800" y="2713038"/>
            <a:ext cx="4114800" cy="3459162"/>
          </a:xfrm>
        </p:spPr>
        <p:txBody>
          <a:bodyPr>
            <a:normAutofit lnSpcReduction="10000"/>
          </a:bodyPr>
          <a:lstStyle/>
          <a:p>
            <a:r>
              <a:rPr lang="es-ES" noProof="0" dirty="0" smtClean="0">
                <a:latin typeface="Arial" charset="0"/>
                <a:cs typeface="Arial" charset="0"/>
              </a:rPr>
              <a:t>Comparte </a:t>
            </a:r>
            <a:r>
              <a:rPr lang="es-ES" noProof="0" dirty="0">
                <a:latin typeface="Arial" charset="0"/>
                <a:cs typeface="Arial" charset="0"/>
              </a:rPr>
              <a:t>Tus Acciones para Ayudar a Cambiar Comportamientos</a:t>
            </a:r>
          </a:p>
          <a:p>
            <a:r>
              <a:rPr lang="es-ES" noProof="0" dirty="0" smtClean="0">
                <a:latin typeface="Arial" charset="0"/>
                <a:cs typeface="Arial" charset="0"/>
              </a:rPr>
              <a:t>Project </a:t>
            </a:r>
            <a:r>
              <a:rPr lang="es-ES" noProof="0" dirty="0">
                <a:latin typeface="Arial" charset="0"/>
                <a:cs typeface="Arial" charset="0"/>
              </a:rPr>
              <a:t>AWARE’s </a:t>
            </a:r>
            <a:r>
              <a:rPr lang="es-ES" noProof="0" dirty="0" err="1">
                <a:latin typeface="Arial" charset="0"/>
                <a:cs typeface="Arial" charset="0"/>
              </a:rPr>
              <a:t>My</a:t>
            </a:r>
            <a:r>
              <a:rPr lang="es-ES" noProof="0" dirty="0">
                <a:latin typeface="Arial" charset="0"/>
                <a:cs typeface="Arial" charset="0"/>
              </a:rPr>
              <a:t> Ocean </a:t>
            </a:r>
          </a:p>
          <a:p>
            <a:pPr marL="0" indent="0">
              <a:buNone/>
            </a:pPr>
            <a:r>
              <a:rPr lang="es-ES" noProof="0" dirty="0" smtClean="0">
                <a:solidFill>
                  <a:srgbClr val="FF0000"/>
                </a:solidFill>
              </a:rPr>
              <a:t>www.projectaware.org/MyOcean</a:t>
            </a:r>
            <a:endParaRPr lang="es-ES" noProof="0" dirty="0" smtClean="0">
              <a:solidFill>
                <a:srgbClr val="FF0000"/>
              </a:solidFill>
              <a:latin typeface="Arial" charset="0"/>
              <a:cs typeface="Arial" charset="0"/>
            </a:endParaRPr>
          </a:p>
          <a:p>
            <a:pPr lvl="1"/>
            <a:r>
              <a:rPr lang="es-ES" noProof="0" dirty="0" smtClean="0">
                <a:latin typeface="Arial" charset="0"/>
                <a:cs typeface="Arial" charset="0"/>
              </a:rPr>
              <a:t>Bloguea </a:t>
            </a:r>
            <a:r>
              <a:rPr lang="es-ES" noProof="0" dirty="0">
                <a:latin typeface="Arial" charset="0"/>
                <a:cs typeface="Arial" charset="0"/>
              </a:rPr>
              <a:t>historias de tus acciones</a:t>
            </a:r>
          </a:p>
          <a:p>
            <a:pPr lvl="1"/>
            <a:r>
              <a:rPr lang="es-ES" noProof="0" dirty="0" smtClean="0">
                <a:latin typeface="Arial" charset="0"/>
                <a:cs typeface="Arial" charset="0"/>
              </a:rPr>
              <a:t>Sube </a:t>
            </a:r>
            <a:r>
              <a:rPr lang="es-ES" noProof="0" dirty="0">
                <a:latin typeface="Arial" charset="0"/>
                <a:cs typeface="Arial" charset="0"/>
              </a:rPr>
              <a:t>fotos y videos</a:t>
            </a:r>
          </a:p>
          <a:p>
            <a:pPr lvl="1"/>
            <a:r>
              <a:rPr lang="es-ES" noProof="0" dirty="0" smtClean="0">
                <a:latin typeface="Arial" charset="0"/>
                <a:cs typeface="Arial" charset="0"/>
              </a:rPr>
              <a:t>Busca </a:t>
            </a:r>
            <a:r>
              <a:rPr lang="es-ES" noProof="0" dirty="0">
                <a:latin typeface="Arial" charset="0"/>
                <a:cs typeface="Arial" charset="0"/>
              </a:rPr>
              <a:t>participantes para unirse a eventos</a:t>
            </a:r>
          </a:p>
          <a:p>
            <a:pPr lvl="1"/>
            <a:r>
              <a:rPr lang="es-ES" noProof="0" dirty="0" smtClean="0">
                <a:latin typeface="Arial" charset="0"/>
                <a:cs typeface="Arial" charset="0"/>
              </a:rPr>
              <a:t>Encuentra </a:t>
            </a:r>
            <a:r>
              <a:rPr lang="es-ES" noProof="0" dirty="0">
                <a:latin typeface="Arial" charset="0"/>
                <a:cs typeface="Arial" charset="0"/>
              </a:rPr>
              <a:t>eventos para unirse a ellos</a:t>
            </a:r>
          </a:p>
        </p:txBody>
      </p:sp>
      <p:sp>
        <p:nvSpPr>
          <p:cNvPr id="103428" name="Text Placeholder 3"/>
          <p:cNvSpPr>
            <a:spLocks noGrp="1"/>
          </p:cNvSpPr>
          <p:nvPr>
            <p:ph type="body" sz="quarter" idx="12"/>
          </p:nvPr>
        </p:nvSpPr>
        <p:spPr>
          <a:xfrm>
            <a:off x="457200" y="1951038"/>
            <a:ext cx="8153400" cy="685800"/>
          </a:xfrm>
        </p:spPr>
        <p:txBody>
          <a:bodyPr>
            <a:normAutofit lnSpcReduction="10000"/>
          </a:bodyPr>
          <a:lstStyle/>
          <a:p>
            <a:r>
              <a:rPr lang="es-ES" noProof="0" dirty="0">
                <a:latin typeface="Arial" charset="0"/>
                <a:cs typeface="Arial" charset="0"/>
              </a:rPr>
              <a:t>Empieza tu escrutinio usual Dive Against </a:t>
            </a:r>
            <a:r>
              <a:rPr lang="es-ES" noProof="0" dirty="0" smtClean="0">
                <a:latin typeface="Arial" charset="0"/>
                <a:cs typeface="Arial" charset="0"/>
              </a:rPr>
              <a:t>Debris®, </a:t>
            </a:r>
            <a:r>
              <a:rPr lang="es-ES" noProof="0" dirty="0">
                <a:latin typeface="Arial" charset="0"/>
                <a:cs typeface="Arial" charset="0"/>
              </a:rPr>
              <a:t>a continuación:</a:t>
            </a:r>
            <a:endParaRPr lang="es-ES"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S4: ¡Tu Turno!</a:t>
            </a:r>
            <a:endParaRPr lang="es-ES"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48</a:t>
            </a:fld>
            <a:endParaRPr lang="en-US"/>
          </a:p>
        </p:txBody>
      </p:sp>
      <p:pic>
        <p:nvPicPr>
          <p:cNvPr id="10" name="Picture 7" descr="jupiterdivecenter.jpg"/>
          <p:cNvPicPr>
            <a:picLocks noChangeAspect="1"/>
          </p:cNvPicPr>
          <p:nvPr/>
        </p:nvPicPr>
        <p:blipFill>
          <a:blip r:embed="rId3" cstate="print"/>
          <a:srcRect/>
          <a:stretch>
            <a:fillRect/>
          </a:stretch>
        </p:blipFill>
        <p:spPr bwMode="auto">
          <a:xfrm>
            <a:off x="5105400" y="2876550"/>
            <a:ext cx="36576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Algunas Reflexiones Finales Dive Against </a:t>
            </a:r>
            <a:r>
              <a:rPr lang="es-ES" noProof="0" dirty="0" smtClean="0"/>
              <a:t>Debris® </a:t>
            </a:r>
            <a:endParaRPr lang="es-ES" noProof="0" dirty="0"/>
          </a:p>
        </p:txBody>
      </p:sp>
      <p:sp>
        <p:nvSpPr>
          <p:cNvPr id="103427" name="Content Placeholder 2"/>
          <p:cNvSpPr>
            <a:spLocks noGrp="1"/>
          </p:cNvSpPr>
          <p:nvPr>
            <p:ph idx="1"/>
          </p:nvPr>
        </p:nvSpPr>
        <p:spPr>
          <a:xfrm>
            <a:off x="685800" y="2713038"/>
            <a:ext cx="3886200" cy="3459162"/>
          </a:xfrm>
        </p:spPr>
        <p:txBody>
          <a:bodyPr>
            <a:normAutofit/>
          </a:bodyPr>
          <a:lstStyle/>
          <a:p>
            <a:r>
              <a:rPr lang="es-ES" noProof="0" dirty="0" smtClean="0">
                <a:latin typeface="Arial" charset="0"/>
                <a:cs typeface="Arial" charset="0"/>
              </a:rPr>
              <a:t>Informa </a:t>
            </a:r>
            <a:r>
              <a:rPr lang="es-ES" noProof="0" dirty="0">
                <a:latin typeface="Arial" charset="0"/>
                <a:cs typeface="Arial" charset="0"/>
              </a:rPr>
              <a:t>de los Sitios Limpios</a:t>
            </a:r>
          </a:p>
          <a:p>
            <a:r>
              <a:rPr lang="es-ES" noProof="0" dirty="0" smtClean="0">
                <a:latin typeface="Arial" charset="0"/>
                <a:cs typeface="Arial" charset="0"/>
              </a:rPr>
              <a:t>En </a:t>
            </a:r>
            <a:r>
              <a:rPr lang="es-ES" noProof="0" dirty="0">
                <a:latin typeface="Arial" charset="0"/>
                <a:cs typeface="Arial" charset="0"/>
              </a:rPr>
              <a:t>Cualquier Inmersión, en Cualquier Momento </a:t>
            </a:r>
          </a:p>
          <a:p>
            <a:r>
              <a:rPr lang="es-ES" noProof="0" dirty="0" smtClean="0">
                <a:latin typeface="Arial" charset="0"/>
                <a:cs typeface="Arial" charset="0"/>
              </a:rPr>
              <a:t>¿</a:t>
            </a:r>
            <a:r>
              <a:rPr lang="es-ES" noProof="0" dirty="0">
                <a:latin typeface="Arial" charset="0"/>
                <a:cs typeface="Arial" charset="0"/>
              </a:rPr>
              <a:t>Qué hay de la Limpieza en Tierra? </a:t>
            </a:r>
          </a:p>
          <a:p>
            <a:pPr lvl="1"/>
            <a:r>
              <a:rPr lang="es-ES" noProof="0" dirty="0" smtClean="0">
                <a:latin typeface="Arial" charset="0"/>
                <a:cs typeface="Arial" charset="0"/>
              </a:rPr>
              <a:t>Informa </a:t>
            </a:r>
            <a:r>
              <a:rPr lang="es-ES" noProof="0" dirty="0">
                <a:latin typeface="Arial" charset="0"/>
                <a:cs typeface="Arial" charset="0"/>
              </a:rPr>
              <a:t>sólo de la basura encontrada por los buceadores bajo el agua</a:t>
            </a:r>
          </a:p>
          <a:p>
            <a:r>
              <a:rPr lang="es-ES" noProof="0" dirty="0" smtClean="0">
                <a:latin typeface="Arial" charset="0"/>
                <a:cs typeface="Arial" charset="0"/>
              </a:rPr>
              <a:t>Deja </a:t>
            </a:r>
            <a:r>
              <a:rPr lang="es-ES" noProof="0" dirty="0">
                <a:latin typeface="Arial" charset="0"/>
                <a:cs typeface="Arial" charset="0"/>
              </a:rPr>
              <a:t>Tus Comentarios:</a:t>
            </a:r>
          </a:p>
          <a:p>
            <a:pPr>
              <a:buFont typeface="Wingdings" pitchFamily="2" charset="2"/>
              <a:buNone/>
            </a:pPr>
            <a:endParaRPr lang="es-ES" sz="800" noProof="0" dirty="0" smtClean="0">
              <a:latin typeface="Arial" charset="0"/>
              <a:cs typeface="Arial" charset="0"/>
            </a:endParaRPr>
          </a:p>
          <a:p>
            <a:pPr algn="ctr">
              <a:buNone/>
            </a:pPr>
            <a:r>
              <a:rPr lang="es-ES" sz="1600" noProof="0" dirty="0" smtClean="0">
                <a:hlinkClick r:id="rId3"/>
              </a:rPr>
              <a:t>www.projectaware.org/contact</a:t>
            </a:r>
            <a:r>
              <a:rPr lang="es-ES" sz="1600" noProof="0" dirty="0" smtClean="0"/>
              <a:t> </a:t>
            </a:r>
            <a:endParaRPr lang="es-ES" noProof="0" dirty="0" smtClean="0">
              <a:latin typeface="Arial" charset="0"/>
              <a:cs typeface="Arial" charset="0"/>
            </a:endParaRPr>
          </a:p>
        </p:txBody>
      </p:sp>
      <p:sp>
        <p:nvSpPr>
          <p:cNvPr id="103429" name="Text Placeholder 4"/>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S4: ¡Tu Turno!</a:t>
            </a:r>
            <a:endParaRPr lang="es-ES" noProof="0" dirty="0" smtClean="0">
              <a:latin typeface="Arial" charset="0"/>
              <a:cs typeface="Arial" charset="0"/>
            </a:endParaRPr>
          </a:p>
        </p:txBody>
      </p:sp>
      <p:sp>
        <p:nvSpPr>
          <p:cNvPr id="103430"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103431" name="Slide Number Placeholder 6"/>
          <p:cNvSpPr>
            <a:spLocks noGrp="1"/>
          </p:cNvSpPr>
          <p:nvPr>
            <p:ph type="sldNum" sz="quarter" idx="18"/>
          </p:nvPr>
        </p:nvSpPr>
        <p:spPr bwMode="auto">
          <a:noFill/>
          <a:ln>
            <a:miter lim="800000"/>
            <a:headEnd/>
            <a:tailEnd/>
          </a:ln>
        </p:spPr>
        <p:txBody>
          <a:bodyPr/>
          <a:lstStyle/>
          <a:p>
            <a:fld id="{22DBB988-F303-4605-BD9A-6070FCDC18B3}" type="slidenum">
              <a:rPr lang="en-US"/>
              <a:pPr/>
              <a:t>49</a:t>
            </a:fld>
            <a:endParaRPr lang="en-US"/>
          </a:p>
        </p:txBody>
      </p:sp>
      <p:pic>
        <p:nvPicPr>
          <p:cNvPr id="103432" name="Picture 8" descr="Alain Feulvarch.JPG"/>
          <p:cNvPicPr>
            <a:picLocks noChangeAspect="1"/>
          </p:cNvPicPr>
          <p:nvPr/>
        </p:nvPicPr>
        <p:blipFill>
          <a:blip r:embed="rId4" cstate="print"/>
          <a:srcRect/>
          <a:stretch>
            <a:fillRect/>
          </a:stretch>
        </p:blipFill>
        <p:spPr bwMode="auto">
          <a:xfrm>
            <a:off x="4953000" y="2819400"/>
            <a:ext cx="3657600" cy="2441575"/>
          </a:xfrm>
          <a:prstGeom prst="rect">
            <a:avLst/>
          </a:prstGeom>
          <a:noFill/>
          <a:ln w="9525">
            <a:noFill/>
            <a:miter lim="800000"/>
            <a:headEnd/>
            <a:tailEnd/>
          </a:ln>
        </p:spPr>
      </p:pic>
      <p:sp>
        <p:nvSpPr>
          <p:cNvPr id="9" name="Text Placeholder 8"/>
          <p:cNvSpPr>
            <a:spLocks noGrp="1"/>
          </p:cNvSpPr>
          <p:nvPr>
            <p:ph type="body"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lstStyle/>
          <a:p>
            <a:pPr>
              <a:defRPr/>
            </a:pPr>
            <a:r>
              <a:rPr lang="es-ES" noProof="0" dirty="0"/>
              <a:t>Hablaremos </a:t>
            </a:r>
            <a:r>
              <a:rPr lang="es-ES" noProof="0" dirty="0" smtClean="0"/>
              <a:t>de . . .</a:t>
            </a:r>
            <a:endParaRPr lang="es-ES" noProof="0" dirty="0"/>
          </a:p>
        </p:txBody>
      </p:sp>
      <p:sp>
        <p:nvSpPr>
          <p:cNvPr id="17411" name="Content Placeholder 2"/>
          <p:cNvSpPr>
            <a:spLocks noGrp="1"/>
          </p:cNvSpPr>
          <p:nvPr>
            <p:ph idx="1"/>
          </p:nvPr>
        </p:nvSpPr>
        <p:spPr>
          <a:xfrm>
            <a:off x="685800" y="3322638"/>
            <a:ext cx="6248400" cy="2316162"/>
          </a:xfrm>
        </p:spPr>
        <p:txBody>
          <a:bodyPr/>
          <a:lstStyle/>
          <a:p>
            <a:r>
              <a:rPr lang="es-ES" noProof="0" dirty="0" smtClean="0"/>
              <a:t>Algunas </a:t>
            </a:r>
            <a:r>
              <a:rPr lang="es-ES" noProof="0" dirty="0"/>
              <a:t>Reflexiones Finales Dive Against </a:t>
            </a:r>
            <a:r>
              <a:rPr lang="es-ES" noProof="0" dirty="0" smtClean="0"/>
              <a:t>Debris® </a:t>
            </a:r>
            <a:endParaRPr lang="es-ES" noProof="0" dirty="0"/>
          </a:p>
          <a:p>
            <a:r>
              <a:rPr lang="es-ES" noProof="0" dirty="0" smtClean="0"/>
              <a:t>Únete </a:t>
            </a:r>
            <a:r>
              <a:rPr lang="es-ES" noProof="0" dirty="0"/>
              <a:t>al Movimiento Project AWARE</a:t>
            </a:r>
          </a:p>
        </p:txBody>
      </p:sp>
      <p:sp>
        <p:nvSpPr>
          <p:cNvPr id="17412" name="Text Placeholder 3"/>
          <p:cNvSpPr>
            <a:spLocks noGrp="1"/>
          </p:cNvSpPr>
          <p:nvPr>
            <p:ph type="body" sz="quarter" idx="12"/>
          </p:nvPr>
        </p:nvSpPr>
        <p:spPr>
          <a:xfrm>
            <a:off x="457200" y="1951038"/>
            <a:ext cx="8153400" cy="685800"/>
          </a:xfrm>
        </p:spPr>
        <p:txBody>
          <a:bodyPr/>
          <a:lstStyle/>
          <a:p>
            <a:r>
              <a:rPr lang="es-ES" noProof="0" dirty="0"/>
              <a:t>SECCIÓN 4: ¡Ahora Es Tu Turno!</a:t>
            </a:r>
            <a:endParaRPr lang="es-ES" noProof="0" dirty="0" smtClean="0"/>
          </a:p>
        </p:txBody>
      </p:sp>
      <p:sp>
        <p:nvSpPr>
          <p:cNvPr id="17413" name="Text Placeholder 4"/>
          <p:cNvSpPr>
            <a:spLocks noGrp="1"/>
          </p:cNvSpPr>
          <p:nvPr>
            <p:ph type="body" sz="quarter" idx="16"/>
          </p:nvPr>
        </p:nvSpPr>
        <p:spPr>
          <a:xfrm>
            <a:off x="76200" y="6418263"/>
            <a:ext cx="2590800" cy="304800"/>
          </a:xfrm>
        </p:spPr>
        <p:txBody>
          <a:bodyPr/>
          <a:lstStyle/>
          <a:p>
            <a:r>
              <a:rPr lang="es-ES" noProof="0" dirty="0"/>
              <a:t>Bienvenido</a:t>
            </a:r>
            <a:endParaRPr lang="es-ES" noProof="0" dirty="0" smtClean="0"/>
          </a:p>
        </p:txBody>
      </p:sp>
      <p:sp>
        <p:nvSpPr>
          <p:cNvPr id="1741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17415" name="Slide Number Placeholder 6"/>
          <p:cNvSpPr>
            <a:spLocks noGrp="1"/>
          </p:cNvSpPr>
          <p:nvPr>
            <p:ph type="sldNum" sz="quarter" idx="18"/>
          </p:nvPr>
        </p:nvSpPr>
        <p:spPr bwMode="auto">
          <a:noFill/>
          <a:ln>
            <a:miter lim="800000"/>
            <a:headEnd/>
            <a:tailEnd/>
          </a:ln>
        </p:spPr>
        <p:txBody>
          <a:bodyPr/>
          <a:lstStyle/>
          <a:p>
            <a:fld id="{BF5FDC87-6210-45D8-BF3C-CD2603653D7A}" type="slidenum">
              <a:rPr lang="en-US"/>
              <a:pPr/>
              <a:t>5</a:t>
            </a:fld>
            <a:endParaRPr lang="en-US"/>
          </a:p>
        </p:txBody>
      </p:sp>
      <p:sp>
        <p:nvSpPr>
          <p:cNvPr id="8" name="Rounded Rectangle 7">
            <a:hlinkClick r:id="rId3" action="ppaction://hlinksldjump"/>
          </p:cNvPr>
          <p:cNvSpPr/>
          <p:nvPr/>
        </p:nvSpPr>
        <p:spPr>
          <a:xfrm>
            <a:off x="6248400" y="4876800"/>
            <a:ext cx="2286000" cy="762000"/>
          </a:xfrm>
          <a:prstGeom prst="roundRect">
            <a:avLst>
              <a:gd name="adj" fmla="val 34849"/>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17417" name="TextBox 51">
            <a:hlinkClick r:id="rId3" action="ppaction://hlinksldjump"/>
          </p:cNvPr>
          <p:cNvSpPr txBox="1">
            <a:spLocks noChangeArrowheads="1"/>
          </p:cNvSpPr>
          <p:nvPr/>
        </p:nvSpPr>
        <p:spPr bwMode="auto">
          <a:xfrm>
            <a:off x="6324600" y="4961444"/>
            <a:ext cx="2133600" cy="584775"/>
          </a:xfrm>
          <a:prstGeom prst="rect">
            <a:avLst/>
          </a:prstGeom>
          <a:noFill/>
          <a:ln w="9525">
            <a:noFill/>
            <a:miter lim="800000"/>
            <a:headEnd/>
            <a:tailEnd/>
          </a:ln>
        </p:spPr>
        <p:txBody>
          <a:bodyPr anchor="ctr">
            <a:spAutoFit/>
          </a:bodyPr>
          <a:lstStyle/>
          <a:p>
            <a:pPr algn="ctr"/>
            <a:r>
              <a:rPr lang="es-ES" sz="1600" b="1" dirty="0">
                <a:solidFill>
                  <a:schemeClr val="tx2"/>
                </a:solidFill>
                <a:latin typeface="Arial" panose="020B0604020202020204" pitchFamily="34" charset="0"/>
                <a:cs typeface="Arial" panose="020B0604020202020204" pitchFamily="34" charset="0"/>
              </a:rPr>
              <a:t>SECCIÓN 4</a:t>
            </a:r>
          </a:p>
          <a:p>
            <a:pPr algn="ctr"/>
            <a:r>
              <a:rPr lang="es-ES" sz="1600" b="1" dirty="0">
                <a:solidFill>
                  <a:schemeClr val="tx2"/>
                </a:solidFill>
                <a:latin typeface="Arial" panose="020B0604020202020204" pitchFamily="34" charset="0"/>
                <a:cs typeface="Arial" panose="020B0604020202020204" pitchFamily="34" charset="0"/>
              </a:rPr>
              <a:t>¡Ahora Es Tu Turno!</a:t>
            </a:r>
          </a:p>
        </p:txBody>
      </p:sp>
      <p:sp>
        <p:nvSpPr>
          <p:cNvPr id="17418"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Únete a los buceadores AWARE de todo el mundo que se enfrentan a la basura marina</a:t>
            </a:r>
            <a:endParaRPr lang="en-GB"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Únete al Movimiento Project AWARE</a:t>
            </a:r>
          </a:p>
        </p:txBody>
      </p:sp>
      <p:sp>
        <p:nvSpPr>
          <p:cNvPr id="105475" name="Content Placeholder 2"/>
          <p:cNvSpPr>
            <a:spLocks noGrp="1"/>
          </p:cNvSpPr>
          <p:nvPr>
            <p:ph idx="1"/>
          </p:nvPr>
        </p:nvSpPr>
        <p:spPr>
          <a:xfrm>
            <a:off x="685800" y="2713037"/>
            <a:ext cx="4191000" cy="733425"/>
          </a:xfrm>
        </p:spPr>
        <p:txBody>
          <a:bodyPr>
            <a:normAutofit/>
          </a:bodyPr>
          <a:lstStyle/>
          <a:p>
            <a:r>
              <a:rPr lang="es-ES" noProof="0" dirty="0" smtClean="0">
                <a:latin typeface="Arial" charset="0"/>
                <a:cs typeface="Arial" charset="0"/>
              </a:rPr>
              <a:t>Enfréntate </a:t>
            </a:r>
            <a:r>
              <a:rPr lang="es-ES" noProof="0" dirty="0">
                <a:latin typeface="Arial" charset="0"/>
                <a:cs typeface="Arial" charset="0"/>
              </a:rPr>
              <a:t>a los Dos Grandes:</a:t>
            </a:r>
            <a:endParaRPr lang="es-ES" noProof="0" dirty="0" smtClean="0">
              <a:latin typeface="Arial" charset="0"/>
              <a:cs typeface="Arial" charset="0"/>
            </a:endParaRPr>
          </a:p>
        </p:txBody>
      </p:sp>
      <p:sp>
        <p:nvSpPr>
          <p:cNvPr id="105476" name="Text Placeholder 3"/>
          <p:cNvSpPr>
            <a:spLocks noGrp="1"/>
          </p:cNvSpPr>
          <p:nvPr>
            <p:ph type="body" sz="quarter" idx="12"/>
          </p:nvPr>
        </p:nvSpPr>
        <p:spPr>
          <a:xfrm>
            <a:off x="457200" y="1951038"/>
            <a:ext cx="8153400" cy="685800"/>
          </a:xfrm>
        </p:spPr>
        <p:txBody>
          <a:bodyPr>
            <a:normAutofit lnSpcReduction="10000"/>
          </a:bodyPr>
          <a:lstStyle/>
          <a:p>
            <a:r>
              <a:rPr lang="es-ES" noProof="0" dirty="0">
                <a:latin typeface="Arial" charset="0"/>
                <a:cs typeface="Arial" charset="0"/>
              </a:rPr>
              <a:t>Buceadores Project AWARE protegen nuestro planeta océano - una vez en cada inmersión </a:t>
            </a:r>
            <a:endParaRPr lang="es-ES" noProof="0" dirty="0" smtClean="0">
              <a:latin typeface="Arial" charset="0"/>
              <a:cs typeface="Arial" charset="0"/>
            </a:endParaRPr>
          </a:p>
        </p:txBody>
      </p:sp>
      <p:sp>
        <p:nvSpPr>
          <p:cNvPr id="105477" name="Text Placeholder 4"/>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S4: ¡Tu Turno!</a:t>
            </a:r>
            <a:endParaRPr lang="es-ES" noProof="0" dirty="0" smtClean="0">
              <a:latin typeface="Arial" charset="0"/>
              <a:cs typeface="Arial" charset="0"/>
            </a:endParaRPr>
          </a:p>
        </p:txBody>
      </p:sp>
      <p:sp>
        <p:nvSpPr>
          <p:cNvPr id="105478"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105479" name="Slide Number Placeholder 6"/>
          <p:cNvSpPr>
            <a:spLocks noGrp="1"/>
          </p:cNvSpPr>
          <p:nvPr>
            <p:ph type="sldNum" sz="quarter" idx="18"/>
          </p:nvPr>
        </p:nvSpPr>
        <p:spPr bwMode="auto">
          <a:noFill/>
          <a:ln>
            <a:miter lim="800000"/>
            <a:headEnd/>
            <a:tailEnd/>
          </a:ln>
        </p:spPr>
        <p:txBody>
          <a:bodyPr/>
          <a:lstStyle/>
          <a:p>
            <a:fld id="{5D96762C-D5D9-4916-AFBA-DDCC961B9C70}" type="slidenum">
              <a:rPr lang="en-US"/>
              <a:pPr/>
              <a:t>50</a:t>
            </a:fld>
            <a:endParaRPr lang="en-US"/>
          </a:p>
        </p:txBody>
      </p:sp>
      <p:sp>
        <p:nvSpPr>
          <p:cNvPr id="13" name="TextBox 12"/>
          <p:cNvSpPr txBox="1"/>
          <p:nvPr/>
        </p:nvSpPr>
        <p:spPr>
          <a:xfrm>
            <a:off x="914400" y="3124200"/>
            <a:ext cx="3886200" cy="1477328"/>
          </a:xfrm>
          <a:prstGeom prst="rect">
            <a:avLst/>
          </a:prstGeom>
          <a:noFill/>
        </p:spPr>
        <p:txBody>
          <a:bodyPr wrap="square">
            <a:spAutoFit/>
          </a:bodyPr>
          <a:lstStyle/>
          <a:p>
            <a:pPr marL="342900" indent="-342900">
              <a:buFont typeface="+mj-lt"/>
              <a:buAutoNum type="arabicPeriod"/>
              <a:defRPr/>
            </a:pPr>
            <a:r>
              <a:rPr lang="es-ES" b="1" dirty="0" smtClean="0">
                <a:solidFill>
                  <a:srgbClr val="376092"/>
                </a:solidFill>
                <a:latin typeface="Arial" panose="020B0604020202020204" pitchFamily="34" charset="0"/>
                <a:cs typeface="Arial" panose="020B0604020202020204" pitchFamily="34" charset="0"/>
              </a:rPr>
              <a:t>Tiburones </a:t>
            </a:r>
            <a:r>
              <a:rPr lang="es-ES" b="1" dirty="0">
                <a:solidFill>
                  <a:srgbClr val="376092"/>
                </a:solidFill>
                <a:latin typeface="Arial" panose="020B0604020202020204" pitchFamily="34" charset="0"/>
                <a:cs typeface="Arial" panose="020B0604020202020204" pitchFamily="34" charset="0"/>
              </a:rPr>
              <a:t>y Rayas en Peligro </a:t>
            </a:r>
            <a:r>
              <a:rPr lang="en-AU" b="1" dirty="0" err="1">
                <a:solidFill>
                  <a:srgbClr val="376092"/>
                </a:solidFill>
                <a:latin typeface="Arial" panose="020B0604020202020204" pitchFamily="34" charset="0"/>
                <a:cs typeface="Arial" panose="020B0604020202020204" pitchFamily="34" charset="0"/>
              </a:rPr>
              <a:t>Conviértete</a:t>
            </a:r>
            <a:r>
              <a:rPr lang="en-AU" b="1" dirty="0">
                <a:solidFill>
                  <a:srgbClr val="376092"/>
                </a:solidFill>
                <a:latin typeface="Arial" panose="020B0604020202020204" pitchFamily="34" charset="0"/>
                <a:cs typeface="Arial" panose="020B0604020202020204" pitchFamily="34" charset="0"/>
              </a:rPr>
              <a:t> </a:t>
            </a:r>
            <a:r>
              <a:rPr lang="en-AU" b="1" dirty="0" err="1">
                <a:solidFill>
                  <a:srgbClr val="376092"/>
                </a:solidFill>
                <a:latin typeface="Arial" panose="020B0604020202020204" pitchFamily="34" charset="0"/>
                <a:cs typeface="Arial" panose="020B0604020202020204" pitchFamily="34" charset="0"/>
              </a:rPr>
              <a:t>en</a:t>
            </a:r>
            <a:r>
              <a:rPr lang="en-AU" b="1" dirty="0">
                <a:solidFill>
                  <a:srgbClr val="376092"/>
                </a:solidFill>
                <a:latin typeface="Arial" panose="020B0604020202020204" pitchFamily="34" charset="0"/>
                <a:cs typeface="Arial" panose="020B0604020202020204" pitchFamily="34" charset="0"/>
              </a:rPr>
              <a:t> un </a:t>
            </a:r>
            <a:r>
              <a:rPr lang="en-AU" b="1" dirty="0" err="1">
                <a:solidFill>
                  <a:srgbClr val="376092"/>
                </a:solidFill>
                <a:latin typeface="Arial" panose="020B0604020202020204" pitchFamily="34" charset="0"/>
                <a:cs typeface="Arial" panose="020B0604020202020204" pitchFamily="34" charset="0"/>
              </a:rPr>
              <a:t>Buceador</a:t>
            </a:r>
            <a:r>
              <a:rPr lang="en-AU" b="1" dirty="0">
                <a:solidFill>
                  <a:srgbClr val="376092"/>
                </a:solidFill>
                <a:latin typeface="Arial" panose="020B0604020202020204" pitchFamily="34" charset="0"/>
                <a:cs typeface="Arial" panose="020B0604020202020204" pitchFamily="34" charset="0"/>
              </a:rPr>
              <a:t> </a:t>
            </a:r>
            <a:r>
              <a:rPr lang="en-AU" b="1" dirty="0" smtClean="0">
                <a:solidFill>
                  <a:schemeClr val="accent2">
                    <a:lumMod val="75000"/>
                  </a:schemeClr>
                </a:solidFill>
                <a:latin typeface="Arial" panose="020B0604020202020204" pitchFamily="34" charset="0"/>
                <a:cs typeface="Arial" panose="020B0604020202020204" pitchFamily="34" charset="0"/>
              </a:rPr>
              <a:t>AWARE Shark Conservation</a:t>
            </a:r>
            <a:endParaRPr lang="en-AU" b="1" dirty="0">
              <a:solidFill>
                <a:srgbClr val="376092"/>
              </a:solidFill>
              <a:latin typeface="Arial" panose="020B0604020202020204" pitchFamily="34" charset="0"/>
              <a:cs typeface="Arial" panose="020B0604020202020204" pitchFamily="34" charset="0"/>
            </a:endParaRPr>
          </a:p>
          <a:p>
            <a:pPr marL="342900" indent="-342900">
              <a:buFont typeface="+mj-lt"/>
              <a:buAutoNum type="arabicPeriod"/>
              <a:defRPr/>
            </a:pPr>
            <a:r>
              <a:rPr lang="en-AU" b="1" dirty="0" err="1" smtClean="0">
                <a:solidFill>
                  <a:srgbClr val="376092"/>
                </a:solidFill>
                <a:latin typeface="Arial" panose="020B0604020202020204" pitchFamily="34" charset="0"/>
                <a:cs typeface="Arial" panose="020B0604020202020204" pitchFamily="34" charset="0"/>
              </a:rPr>
              <a:t>Basura</a:t>
            </a:r>
            <a:r>
              <a:rPr lang="en-AU" b="1" dirty="0" smtClean="0">
                <a:solidFill>
                  <a:srgbClr val="376092"/>
                </a:solidFill>
                <a:latin typeface="Arial" panose="020B0604020202020204" pitchFamily="34" charset="0"/>
                <a:cs typeface="Arial" panose="020B0604020202020204" pitchFamily="34" charset="0"/>
              </a:rPr>
              <a:t> </a:t>
            </a:r>
            <a:r>
              <a:rPr lang="en-AU" b="1" dirty="0">
                <a:solidFill>
                  <a:srgbClr val="376092"/>
                </a:solidFill>
                <a:latin typeface="Arial" panose="020B0604020202020204" pitchFamily="34" charset="0"/>
                <a:cs typeface="Arial" panose="020B0604020202020204" pitchFamily="34" charset="0"/>
              </a:rPr>
              <a:t>Marina </a:t>
            </a:r>
            <a:r>
              <a:rPr lang="en-AU" b="1" dirty="0" smtClean="0">
                <a:solidFill>
                  <a:srgbClr val="376092"/>
                </a:solidFill>
                <a:latin typeface="Arial" panose="020B0604020202020204" pitchFamily="34" charset="0"/>
                <a:cs typeface="Arial" panose="020B0604020202020204" pitchFamily="34" charset="0"/>
              </a:rPr>
              <a:t/>
            </a:r>
            <a:br>
              <a:rPr lang="en-AU" b="1" dirty="0" smtClean="0">
                <a:solidFill>
                  <a:srgbClr val="376092"/>
                </a:solidFill>
                <a:latin typeface="Arial" panose="020B0604020202020204" pitchFamily="34" charset="0"/>
                <a:cs typeface="Arial" panose="020B0604020202020204" pitchFamily="34" charset="0"/>
              </a:rPr>
            </a:br>
            <a:r>
              <a:rPr lang="en-AU" b="1" dirty="0" smtClean="0">
                <a:solidFill>
                  <a:srgbClr val="376092"/>
                </a:solidFill>
                <a:latin typeface="Arial" panose="020B0604020202020204" pitchFamily="34" charset="0"/>
                <a:cs typeface="Arial" panose="020B0604020202020204" pitchFamily="34" charset="0"/>
              </a:rPr>
              <a:t>Dive </a:t>
            </a:r>
            <a:r>
              <a:rPr lang="en-AU" b="1" dirty="0">
                <a:solidFill>
                  <a:srgbClr val="376092"/>
                </a:solidFill>
                <a:latin typeface="Arial" panose="020B0604020202020204" pitchFamily="34" charset="0"/>
                <a:cs typeface="Arial" panose="020B0604020202020204" pitchFamily="34" charset="0"/>
              </a:rPr>
              <a:t>Against </a:t>
            </a:r>
            <a:r>
              <a:rPr lang="en-AU" b="1" dirty="0" smtClean="0">
                <a:solidFill>
                  <a:srgbClr val="376092"/>
                </a:solidFill>
                <a:latin typeface="Arial" panose="020B0604020202020204" pitchFamily="34" charset="0"/>
                <a:cs typeface="Arial" panose="020B0604020202020204" pitchFamily="34" charset="0"/>
              </a:rPr>
              <a:t>Debris®</a:t>
            </a:r>
            <a:endParaRPr lang="en-AU" b="1" dirty="0">
              <a:solidFill>
                <a:srgbClr val="376092"/>
              </a:solidFill>
              <a:latin typeface="Arial" panose="020B0604020202020204" pitchFamily="34" charset="0"/>
              <a:cs typeface="Arial" panose="020B0604020202020204" pitchFamily="34" charset="0"/>
            </a:endParaRPr>
          </a:p>
        </p:txBody>
      </p:sp>
      <p:pic>
        <p:nvPicPr>
          <p:cNvPr id="105481" name="Picture 7" descr="jupiterdivecenter.jpg"/>
          <p:cNvPicPr>
            <a:picLocks noChangeAspect="1"/>
          </p:cNvPicPr>
          <p:nvPr/>
        </p:nvPicPr>
        <p:blipFill>
          <a:blip r:embed="rId3" cstate="print"/>
          <a:srcRect/>
          <a:stretch>
            <a:fillRect/>
          </a:stretch>
        </p:blipFill>
        <p:spPr bwMode="auto">
          <a:xfrm>
            <a:off x="4953000" y="2876550"/>
            <a:ext cx="3657600" cy="2305050"/>
          </a:xfrm>
          <a:prstGeom prst="rect">
            <a:avLst/>
          </a:prstGeom>
          <a:noFill/>
          <a:ln w="9525">
            <a:noFill/>
            <a:miter lim="800000"/>
            <a:headEnd/>
            <a:tailEnd/>
          </a:ln>
        </p:spPr>
      </p:pic>
      <p:sp>
        <p:nvSpPr>
          <p:cNvPr id="11" name="Content Placeholder 2"/>
          <p:cNvSpPr txBox="1">
            <a:spLocks/>
          </p:cNvSpPr>
          <p:nvPr/>
        </p:nvSpPr>
        <p:spPr>
          <a:xfrm>
            <a:off x="762000" y="4724400"/>
            <a:ext cx="5562600" cy="1782762"/>
          </a:xfrm>
          <a:prstGeom prst="rect">
            <a:avLst/>
          </a:prstGeom>
        </p:spPr>
        <p:txBody>
          <a:bodyPr vert="horz" lIns="91440" tIns="45720" rIns="91440" bIns="45720" rtlCol="0">
            <a:normAutofit/>
          </a:bodyPr>
          <a:lstStyle/>
          <a:p>
            <a:pPr marL="742950" marR="0" lvl="1" indent="-285750"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1800" b="1" i="0" u="none" strike="noStrike" kern="1200" cap="none" spc="0" normalizeH="0" baseline="0" noProof="0" dirty="0" smtClean="0">
              <a:ln>
                <a:noFill/>
              </a:ln>
              <a:solidFill>
                <a:schemeClr val="accent1">
                  <a:lumMod val="75000"/>
                </a:schemeClr>
              </a:solidFill>
              <a:effectLst/>
              <a:uLnTx/>
              <a:uFillTx/>
              <a:latin typeface="Arial" charset="0"/>
              <a:ea typeface="+mn-ea"/>
              <a:cs typeface="Arial" charset="0"/>
            </a:endParaRPr>
          </a:p>
          <a:p>
            <a:pPr marL="342900" lvl="0" indent="-342900">
              <a:spcBef>
                <a:spcPct val="20000"/>
              </a:spcBef>
              <a:buSzPct val="75000"/>
              <a:buFont typeface="Wingdings" pitchFamily="2" charset="2"/>
              <a:buChar char="l"/>
              <a:defRPr/>
            </a:pPr>
            <a:r>
              <a:rPr lang="es-ES" b="1" dirty="0" smtClean="0">
                <a:solidFill>
                  <a:schemeClr val="accent1">
                    <a:lumMod val="75000"/>
                  </a:schemeClr>
                </a:solidFill>
                <a:latin typeface="Arial" charset="0"/>
                <a:cs typeface="Arial" charset="0"/>
              </a:rPr>
              <a:t>Sé </a:t>
            </a:r>
            <a:r>
              <a:rPr lang="es-ES" b="1" dirty="0">
                <a:solidFill>
                  <a:schemeClr val="accent1">
                    <a:lumMod val="75000"/>
                  </a:schemeClr>
                </a:solidFill>
                <a:latin typeface="Arial" charset="0"/>
                <a:cs typeface="Arial" charset="0"/>
              </a:rPr>
              <a:t>un Buceador AWARE </a:t>
            </a:r>
          </a:p>
          <a:p>
            <a:pPr marL="800100" lvl="1" indent="-342900">
              <a:spcBef>
                <a:spcPct val="20000"/>
              </a:spcBef>
              <a:buSzPct val="75000"/>
              <a:buFont typeface="Wingdings" pitchFamily="2" charset="2"/>
              <a:buChar char="l"/>
              <a:defRPr/>
            </a:pPr>
            <a:r>
              <a:rPr lang="es-ES" b="1" dirty="0" smtClean="0">
                <a:solidFill>
                  <a:schemeClr val="accent1">
                    <a:lumMod val="75000"/>
                  </a:schemeClr>
                </a:solidFill>
                <a:latin typeface="Arial" charset="0"/>
                <a:cs typeface="Arial" charset="0"/>
              </a:rPr>
              <a:t>Diez </a:t>
            </a:r>
            <a:r>
              <a:rPr lang="es-ES" b="1" dirty="0">
                <a:solidFill>
                  <a:schemeClr val="accent1">
                    <a:lumMod val="75000"/>
                  </a:schemeClr>
                </a:solidFill>
                <a:latin typeface="Arial" charset="0"/>
                <a:cs typeface="Arial" charset="0"/>
              </a:rPr>
              <a:t>Consejos por los que los Buceadores Protegen el Planeta Océano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2838"/>
            <a:ext cx="5334000" cy="639762"/>
          </a:xfrm>
        </p:spPr>
        <p:txBody>
          <a:bodyPr anchor="t"/>
          <a:lstStyle/>
          <a:p>
            <a:pPr>
              <a:defRPr/>
            </a:pPr>
            <a:r>
              <a:rPr lang="es-ES" noProof="0" dirty="0"/>
              <a:t>Hemos hablado de</a:t>
            </a:r>
          </a:p>
        </p:txBody>
      </p:sp>
      <p:sp>
        <p:nvSpPr>
          <p:cNvPr id="109571" name="Content Placeholder 2"/>
          <p:cNvSpPr>
            <a:spLocks noGrp="1"/>
          </p:cNvSpPr>
          <p:nvPr>
            <p:ph idx="1"/>
          </p:nvPr>
        </p:nvSpPr>
        <p:spPr>
          <a:xfrm>
            <a:off x="685800" y="3551238"/>
            <a:ext cx="6400800" cy="1782762"/>
          </a:xfrm>
        </p:spPr>
        <p:txBody>
          <a:bodyPr/>
          <a:lstStyle/>
          <a:p>
            <a:r>
              <a:rPr lang="es-ES" noProof="0" dirty="0" smtClean="0"/>
              <a:t>Algunas </a:t>
            </a:r>
            <a:r>
              <a:rPr lang="es-ES" noProof="0" dirty="0"/>
              <a:t>Reflexiones Finales Dive Against </a:t>
            </a:r>
            <a:r>
              <a:rPr lang="es-ES" noProof="0" dirty="0" smtClean="0"/>
              <a:t>Debris® </a:t>
            </a:r>
            <a:endParaRPr lang="es-ES" noProof="0" dirty="0"/>
          </a:p>
          <a:p>
            <a:r>
              <a:rPr lang="es-ES" noProof="0" dirty="0" smtClean="0"/>
              <a:t>Únete </a:t>
            </a:r>
            <a:r>
              <a:rPr lang="es-ES" noProof="0" dirty="0"/>
              <a:t>al Movimiento Project AWARE</a:t>
            </a:r>
          </a:p>
          <a:p>
            <a:endParaRPr lang="es-ES" noProof="0" dirty="0" smtClean="0"/>
          </a:p>
        </p:txBody>
      </p:sp>
      <p:sp>
        <p:nvSpPr>
          <p:cNvPr id="109572" name="Text Placeholder 3"/>
          <p:cNvSpPr>
            <a:spLocks noGrp="1"/>
          </p:cNvSpPr>
          <p:nvPr>
            <p:ph type="body" sz="quarter" idx="12"/>
          </p:nvPr>
        </p:nvSpPr>
        <p:spPr>
          <a:xfrm>
            <a:off x="457200" y="1981200"/>
            <a:ext cx="8153400" cy="457200"/>
          </a:xfrm>
        </p:spPr>
        <p:txBody>
          <a:bodyPr/>
          <a:lstStyle/>
          <a:p>
            <a:r>
              <a:rPr lang="es-ES" noProof="0" dirty="0"/>
              <a:t>SECCIÓN 4: ¡Ahora Es Tu Turno!</a:t>
            </a:r>
            <a:endParaRPr lang="es-ES" noProof="0" dirty="0" smtClean="0"/>
          </a:p>
        </p:txBody>
      </p:sp>
      <p:sp>
        <p:nvSpPr>
          <p:cNvPr id="109573" name="Text Placeholder 4"/>
          <p:cNvSpPr>
            <a:spLocks noGrp="1"/>
          </p:cNvSpPr>
          <p:nvPr>
            <p:ph type="body" sz="quarter" idx="16"/>
          </p:nvPr>
        </p:nvSpPr>
        <p:spPr>
          <a:xfrm>
            <a:off x="76200" y="6418263"/>
            <a:ext cx="2590800" cy="304800"/>
          </a:xfrm>
        </p:spPr>
        <p:txBody>
          <a:bodyPr/>
          <a:lstStyle/>
          <a:p>
            <a:r>
              <a:rPr lang="es-ES" noProof="0" dirty="0"/>
              <a:t>S4: ¡Tu Turno!</a:t>
            </a:r>
            <a:endParaRPr lang="es-ES" noProof="0" dirty="0" smtClean="0"/>
          </a:p>
        </p:txBody>
      </p:sp>
      <p:sp>
        <p:nvSpPr>
          <p:cNvPr id="109574" name="Footer Placeholder 5"/>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109575" name="Slide Number Placeholder 6"/>
          <p:cNvSpPr>
            <a:spLocks noGrp="1"/>
          </p:cNvSpPr>
          <p:nvPr>
            <p:ph type="sldNum" sz="quarter" idx="18"/>
          </p:nvPr>
        </p:nvSpPr>
        <p:spPr bwMode="auto">
          <a:noFill/>
          <a:ln>
            <a:miter lim="800000"/>
            <a:headEnd/>
            <a:tailEnd/>
          </a:ln>
        </p:spPr>
        <p:txBody>
          <a:bodyPr/>
          <a:lstStyle/>
          <a:p>
            <a:fld id="{E5094DB4-423C-4FD2-BC06-CA225E83401C}" type="slidenum">
              <a:rPr lang="en-US"/>
              <a:pPr/>
              <a:t>51</a:t>
            </a:fld>
            <a:endParaRPr lang="en-US" dirty="0"/>
          </a:p>
        </p:txBody>
      </p:sp>
      <p:sp>
        <p:nvSpPr>
          <p:cNvPr id="109576" name="Text Placeholder 28"/>
          <p:cNvSpPr txBox="1">
            <a:spLocks/>
          </p:cNvSpPr>
          <p:nvPr/>
        </p:nvSpPr>
        <p:spPr bwMode="auto">
          <a:xfrm>
            <a:off x="685800" y="2590800"/>
            <a:ext cx="8153400" cy="457200"/>
          </a:xfrm>
          <a:prstGeom prst="rect">
            <a:avLst/>
          </a:prstGeom>
          <a:noFill/>
          <a:ln w="9525">
            <a:noFill/>
            <a:miter lim="800000"/>
            <a:headEnd/>
            <a:tailEnd/>
          </a:ln>
        </p:spPr>
        <p:txBody>
          <a:bodyPr/>
          <a:lstStyle/>
          <a:p>
            <a:pPr>
              <a:spcBef>
                <a:spcPct val="20000"/>
              </a:spcBef>
              <a:buSzPct val="75000"/>
            </a:pPr>
            <a:r>
              <a:rPr lang="es-ES" b="1" dirty="0">
                <a:solidFill>
                  <a:srgbClr val="376092"/>
                </a:solidFill>
                <a:latin typeface="Arial" panose="020B0604020202020204" pitchFamily="34" charset="0"/>
                <a:cs typeface="Arial" panose="020B0604020202020204" pitchFamily="34" charset="0"/>
              </a:rPr>
              <a:t>Únete a los buceadores AWARE de todo el mundo que se enfrentan a la basura marina </a:t>
            </a:r>
            <a:endParaRPr lang="en-GB" b="1" dirty="0">
              <a:solidFill>
                <a:srgbClr val="376092"/>
              </a:solidFill>
              <a:latin typeface="Arial" panose="020B0604020202020204" pitchFamily="34" charset="0"/>
              <a:cs typeface="Arial" panose="020B0604020202020204" pitchFamily="34" charset="0"/>
            </a:endParaRPr>
          </a:p>
        </p:txBody>
      </p:sp>
      <p:sp>
        <p:nvSpPr>
          <p:cNvPr id="109577" name="Text Placeholder 8"/>
          <p:cNvSpPr txBox="1">
            <a:spLocks/>
          </p:cNvSpPr>
          <p:nvPr/>
        </p:nvSpPr>
        <p:spPr bwMode="auto">
          <a:xfrm>
            <a:off x="457200" y="5562600"/>
            <a:ext cx="8153400" cy="533400"/>
          </a:xfrm>
          <a:prstGeom prst="rect">
            <a:avLst/>
          </a:prstGeom>
          <a:noFill/>
          <a:ln w="9525">
            <a:noFill/>
            <a:miter lim="800000"/>
            <a:headEnd/>
            <a:tailEnd/>
          </a:ln>
        </p:spPr>
        <p:txBody>
          <a:bodyPr/>
          <a:lstStyle/>
          <a:p>
            <a:pPr>
              <a:spcBef>
                <a:spcPct val="20000"/>
              </a:spcBef>
              <a:buSzPct val="75000"/>
              <a:buFont typeface="Wingdings" pitchFamily="2" charset="2"/>
              <a:buNone/>
            </a:pPr>
            <a:endParaRPr lang="en-GB" sz="2000" b="1" dirty="0">
              <a:solidFill>
                <a:srgbClr val="376092"/>
              </a:solidFill>
              <a:latin typeface="Arial" panose="020B0604020202020204" pitchFamily="34" charset="0"/>
              <a:cs typeface="Arial" panose="020B0604020202020204" pitchFamily="34" charset="0"/>
            </a:endParaRPr>
          </a:p>
        </p:txBody>
      </p:sp>
      <p:sp>
        <p:nvSpPr>
          <p:cNvPr id="10" name="Text Placeholder 8"/>
          <p:cNvSpPr txBox="1">
            <a:spLocks/>
          </p:cNvSpPr>
          <p:nvPr/>
        </p:nvSpPr>
        <p:spPr bwMode="auto">
          <a:xfrm>
            <a:off x="609600" y="5715000"/>
            <a:ext cx="8153400" cy="533400"/>
          </a:xfrm>
          <a:prstGeom prst="rect">
            <a:avLst/>
          </a:prstGeom>
          <a:noFill/>
          <a:ln w="9525">
            <a:noFill/>
            <a:miter lim="800000"/>
            <a:headEnd/>
            <a:tailEnd/>
          </a:ln>
        </p:spPr>
        <p:txBody>
          <a:bodyPr/>
          <a:lstStyle/>
          <a:p>
            <a:pPr algn="ctr">
              <a:spcBef>
                <a:spcPct val="20000"/>
              </a:spcBef>
              <a:buSzPct val="75000"/>
              <a:buFont typeface="Wingdings" pitchFamily="2" charset="2"/>
              <a:buNone/>
            </a:pPr>
            <a:r>
              <a:rPr lang="en-US" sz="2000" b="1" dirty="0">
                <a:solidFill>
                  <a:srgbClr val="376092"/>
                </a:solidFill>
                <a:latin typeface="Arial" panose="020B0604020202020204" pitchFamily="34" charset="0"/>
                <a:cs typeface="Arial" panose="020B0604020202020204" pitchFamily="34" charset="0"/>
              </a:rPr>
              <a:t>¿</a:t>
            </a:r>
            <a:r>
              <a:rPr lang="en-US" sz="2000" b="1" dirty="0" err="1">
                <a:solidFill>
                  <a:srgbClr val="376092"/>
                </a:solidFill>
                <a:latin typeface="Arial" panose="020B0604020202020204" pitchFamily="34" charset="0"/>
                <a:cs typeface="Arial" panose="020B0604020202020204" pitchFamily="34" charset="0"/>
              </a:rPr>
              <a:t>Alguna</a:t>
            </a:r>
            <a:r>
              <a:rPr lang="en-US" sz="2000" b="1" dirty="0">
                <a:solidFill>
                  <a:srgbClr val="376092"/>
                </a:solidFill>
                <a:latin typeface="Arial" panose="020B0604020202020204" pitchFamily="34" charset="0"/>
                <a:cs typeface="Arial" panose="020B0604020202020204" pitchFamily="34" charset="0"/>
              </a:rPr>
              <a:t> </a:t>
            </a:r>
            <a:r>
              <a:rPr lang="en-US" sz="2000" b="1" dirty="0" err="1">
                <a:solidFill>
                  <a:srgbClr val="376092"/>
                </a:solidFill>
                <a:latin typeface="Arial" panose="020B0604020202020204" pitchFamily="34" charset="0"/>
                <a:cs typeface="Arial" panose="020B0604020202020204" pitchFamily="34" charset="0"/>
              </a:rPr>
              <a:t>Pregunta</a:t>
            </a:r>
            <a:r>
              <a:rPr lang="en-US" sz="2000" b="1" dirty="0">
                <a:solidFill>
                  <a:srgbClr val="376092"/>
                </a:solidFill>
                <a:latin typeface="Arial" panose="020B0604020202020204" pitchFamily="34" charset="0"/>
                <a:cs typeface="Arial" panose="020B0604020202020204" pitchFamily="34" charset="0"/>
              </a:rPr>
              <a:t>?</a:t>
            </a:r>
            <a:endParaRPr lang="en-GB" sz="2000"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1447800" y="2438400"/>
            <a:ext cx="6248400" cy="715962"/>
          </a:xfrm>
          <a:prstGeom prst="rect">
            <a:avLst/>
          </a:prstGeom>
        </p:spPr>
        <p:txBody>
          <a:bodyPr/>
          <a:lstStyle/>
          <a:p>
            <a:pPr lvl="0" algn="ctr">
              <a:spcBef>
                <a:spcPct val="0"/>
              </a:spcBef>
              <a:defRPr/>
            </a:pPr>
            <a:r>
              <a:rPr lang="en-AU" sz="4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Gracias</a:t>
            </a: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AU" sz="24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a:p>
            <a:pPr lvl="0" algn="ctr">
              <a:spcBef>
                <a:spcPct val="0"/>
              </a:spcBef>
              <a:defRPr/>
            </a:pP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r>
              <a:rPr lang="en-AU" sz="2400" b="1" dirty="0" err="1">
                <a:solidFill>
                  <a:schemeClr val="bg1"/>
                </a:solidFill>
                <a:effectLst>
                  <a:outerShdw blurRad="38100" dist="38100" dir="2700000" algn="tl">
                    <a:srgbClr val="000000">
                      <a:alpha val="43137"/>
                    </a:srgbClr>
                  </a:outerShdw>
                </a:effectLst>
                <a:latin typeface="Arial" pitchFamily="34" charset="0"/>
                <a:ea typeface="+mj-ea"/>
                <a:cs typeface="Arial" pitchFamily="34" charset="0"/>
              </a:rPr>
              <a:t>Preguntas</a:t>
            </a:r>
            <a:r>
              <a:rPr lang="en-AU" sz="2400" b="1" dirty="0">
                <a:solidFill>
                  <a:schemeClr val="bg1"/>
                </a:solidFill>
                <a:effectLst>
                  <a:outerShdw blurRad="38100" dist="38100" dir="2700000" algn="tl">
                    <a:srgbClr val="000000">
                      <a:alpha val="43137"/>
                    </a:srgbClr>
                  </a:outerShdw>
                </a:effectLst>
                <a:latin typeface="Arial" pitchFamily="34" charset="0"/>
                <a:ea typeface="+mj-ea"/>
                <a:cs typeface="Arial" pitchFamily="34" charset="0"/>
              </a:rPr>
              <a:t>?</a:t>
            </a:r>
            <a:endParaRPr kumimoji="0" lang="en-AU"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371600"/>
            <a:ext cx="7772400" cy="1371600"/>
          </a:xfrm>
        </p:spPr>
        <p:txBody>
          <a:bodyPr/>
          <a:lstStyle/>
          <a:p>
            <a:pPr>
              <a:defRPr/>
            </a:pPr>
            <a:r>
              <a:rPr lang="es-ES" noProof="0" dirty="0">
                <a:latin typeface="Arial" charset="0"/>
                <a:cs typeface="Arial" charset="0"/>
              </a:rPr>
              <a:t>El Sucio Problema de los Residuos Marinos</a:t>
            </a:r>
            <a:endParaRPr lang="es-ES" noProof="0" dirty="0"/>
          </a:p>
        </p:txBody>
      </p:sp>
      <p:sp>
        <p:nvSpPr>
          <p:cNvPr id="19459" name="Text Placeholder 28"/>
          <p:cNvSpPr>
            <a:spLocks noGrp="1"/>
          </p:cNvSpPr>
          <p:nvPr>
            <p:ph type="body" sz="quarter" idx="4294967295"/>
          </p:nvPr>
        </p:nvSpPr>
        <p:spPr>
          <a:xfrm>
            <a:off x="685800" y="838200"/>
            <a:ext cx="3810000" cy="381000"/>
          </a:xfrm>
          <a:prstGeom prst="rect">
            <a:avLst/>
          </a:prstGeom>
        </p:spPr>
        <p:txBody>
          <a:bodyPr>
            <a:normAutofit fontScale="70000" lnSpcReduction="20000"/>
          </a:bodyPr>
          <a:lstStyle/>
          <a:p>
            <a:r>
              <a:rPr lang="es-ES" noProof="0" dirty="0" smtClean="0">
                <a:latin typeface="Arial" charset="0"/>
                <a:cs typeface="Arial" charset="0"/>
              </a:rPr>
              <a:t>SECCIÓN </a:t>
            </a:r>
            <a:r>
              <a:rPr lang="es-ES" noProof="0" dirty="0">
                <a:latin typeface="Arial" charset="0"/>
                <a:cs typeface="Arial" charset="0"/>
              </a:rPr>
              <a:t>1:</a:t>
            </a:r>
            <a:endParaRPr lang="es-ES" noProof="0" dirty="0" smtClean="0">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8906" y="3124200"/>
            <a:ext cx="3786188" cy="252412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Residuos Marinos - El Daño Causado</a:t>
            </a:r>
            <a:endParaRPr lang="es-ES" noProof="0" dirty="0" smtClean="0"/>
          </a:p>
        </p:txBody>
      </p:sp>
      <p:sp>
        <p:nvSpPr>
          <p:cNvPr id="21507" name="Content Placeholder 2"/>
          <p:cNvSpPr>
            <a:spLocks noGrp="1"/>
          </p:cNvSpPr>
          <p:nvPr>
            <p:ph idx="1"/>
          </p:nvPr>
        </p:nvSpPr>
        <p:spPr>
          <a:xfrm>
            <a:off x="685800" y="2514600"/>
            <a:ext cx="3886200" cy="3657600"/>
          </a:xfrm>
        </p:spPr>
        <p:txBody>
          <a:bodyPr>
            <a:normAutofit fontScale="92500"/>
          </a:bodyPr>
          <a:lstStyle/>
          <a:p>
            <a:r>
              <a:rPr lang="es-ES" noProof="0" dirty="0" smtClean="0">
                <a:latin typeface="Arial" charset="0"/>
                <a:cs typeface="Arial" charset="0"/>
              </a:rPr>
              <a:t>Cada </a:t>
            </a:r>
            <a:r>
              <a:rPr lang="es-ES" noProof="0" dirty="0">
                <a:latin typeface="Arial" charset="0"/>
                <a:cs typeface="Arial" charset="0"/>
              </a:rPr>
              <a:t>año decenas de miles de animales marinos y aves marinas mueren </a:t>
            </a:r>
          </a:p>
          <a:p>
            <a:r>
              <a:rPr lang="es-ES" noProof="0" dirty="0" smtClean="0">
                <a:latin typeface="Arial" charset="0"/>
                <a:cs typeface="Arial" charset="0"/>
              </a:rPr>
              <a:t>693 </a:t>
            </a:r>
            <a:r>
              <a:rPr lang="es-ES" noProof="0" dirty="0">
                <a:latin typeface="Arial" charset="0"/>
                <a:cs typeface="Arial" charset="0"/>
              </a:rPr>
              <a:t>especies marinas afectadas </a:t>
            </a:r>
          </a:p>
          <a:p>
            <a:pPr lvl="1"/>
            <a:r>
              <a:rPr lang="es-ES" noProof="0" dirty="0" smtClean="0">
                <a:latin typeface="Arial" charset="0"/>
                <a:cs typeface="Arial" charset="0"/>
              </a:rPr>
              <a:t>Todas </a:t>
            </a:r>
            <a:r>
              <a:rPr lang="es-ES" noProof="0" dirty="0">
                <a:latin typeface="Arial" charset="0"/>
                <a:cs typeface="Arial" charset="0"/>
              </a:rPr>
              <a:t>las especies de tortugas marinas conocidas </a:t>
            </a:r>
          </a:p>
          <a:p>
            <a:pPr lvl="1"/>
            <a:r>
              <a:rPr lang="es-ES" noProof="0" dirty="0" smtClean="0">
                <a:latin typeface="Arial" charset="0"/>
                <a:cs typeface="Arial" charset="0"/>
              </a:rPr>
              <a:t>Más </a:t>
            </a:r>
            <a:r>
              <a:rPr lang="es-ES" noProof="0" dirty="0">
                <a:latin typeface="Arial" charset="0"/>
                <a:cs typeface="Arial" charset="0"/>
              </a:rPr>
              <a:t>de la mitad de especies de mamíferos marinos </a:t>
            </a:r>
          </a:p>
          <a:p>
            <a:pPr lvl="1"/>
            <a:r>
              <a:rPr lang="es-ES" noProof="0" dirty="0" smtClean="0">
                <a:latin typeface="Arial" charset="0"/>
                <a:cs typeface="Arial" charset="0"/>
              </a:rPr>
              <a:t>Casi </a:t>
            </a:r>
            <a:r>
              <a:rPr lang="es-ES" noProof="0" dirty="0">
                <a:latin typeface="Arial" charset="0"/>
                <a:cs typeface="Arial" charset="0"/>
              </a:rPr>
              <a:t>dos tercios de todas las aves marinas </a:t>
            </a:r>
          </a:p>
          <a:p>
            <a:r>
              <a:rPr lang="es-ES" noProof="0" dirty="0" smtClean="0">
                <a:latin typeface="Arial" charset="0"/>
                <a:cs typeface="Arial" charset="0"/>
              </a:rPr>
              <a:t>Mueren </a:t>
            </a:r>
            <a:r>
              <a:rPr lang="es-ES" noProof="0" dirty="0">
                <a:latin typeface="Arial" charset="0"/>
                <a:cs typeface="Arial" charset="0"/>
              </a:rPr>
              <a:t>debido principalmente a, la ingesta o quedar atrapados</a:t>
            </a:r>
          </a:p>
          <a:p>
            <a:pPr lvl="1"/>
            <a:endParaRPr lang="es-ES" noProof="0" dirty="0" smtClean="0">
              <a:latin typeface="Arial" charset="0"/>
              <a:cs typeface="Arial" charset="0"/>
            </a:endParaRPr>
          </a:p>
        </p:txBody>
      </p:sp>
      <p:sp>
        <p:nvSpPr>
          <p:cNvPr id="21508" name="Text Placeholder 12"/>
          <p:cNvSpPr>
            <a:spLocks noGrp="1"/>
          </p:cNvSpPr>
          <p:nvPr>
            <p:ph type="body" sz="quarter" idx="12"/>
          </p:nvPr>
        </p:nvSpPr>
        <p:spPr>
          <a:xfrm>
            <a:off x="457200" y="1951038"/>
            <a:ext cx="8153400" cy="685800"/>
          </a:xfrm>
        </p:spPr>
        <p:txBody>
          <a:bodyPr/>
          <a:lstStyle/>
          <a:p>
            <a:r>
              <a:rPr lang="es-ES" noProof="0" dirty="0">
                <a:latin typeface="Arial" charset="0"/>
                <a:cs typeface="Arial" charset="0"/>
              </a:rPr>
              <a:t>Mata la Vida Salvaje </a:t>
            </a:r>
            <a:endParaRPr lang="es-ES" noProof="0" dirty="0" smtClean="0">
              <a:latin typeface="Arial" charset="0"/>
              <a:cs typeface="Arial" charset="0"/>
            </a:endParaRPr>
          </a:p>
        </p:txBody>
      </p:sp>
      <p:sp>
        <p:nvSpPr>
          <p:cNvPr id="21509" name="Text Placeholder 8"/>
          <p:cNvSpPr>
            <a:spLocks noGrp="1"/>
          </p:cNvSpPr>
          <p:nvPr>
            <p:ph type="body" sz="quarter" idx="16"/>
          </p:nvPr>
        </p:nvSpPr>
        <p:spPr>
          <a:xfrm>
            <a:off x="76200" y="6418263"/>
            <a:ext cx="2590800" cy="304800"/>
          </a:xfrm>
        </p:spPr>
        <p:txBody>
          <a:bodyPr/>
          <a:lstStyle/>
          <a:p>
            <a:r>
              <a:rPr lang="es-ES" noProof="0" dirty="0">
                <a:latin typeface="Arial" charset="0"/>
                <a:cs typeface="Arial" charset="0"/>
              </a:rPr>
              <a:t>S1: Residuos Marinos</a:t>
            </a:r>
            <a:endParaRPr lang="es-ES" noProof="0" dirty="0" smtClean="0">
              <a:latin typeface="Arial" charset="0"/>
              <a:cs typeface="Arial" charset="0"/>
            </a:endParaRPr>
          </a:p>
        </p:txBody>
      </p:sp>
      <p:sp>
        <p:nvSpPr>
          <p:cNvPr id="21510"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latin typeface="Arial" charset="0"/>
                <a:cs typeface="Arial" charset="0"/>
              </a:rPr>
              <a:t>Guía</a:t>
            </a:r>
            <a:r>
              <a:rPr lang="en-AU" dirty="0">
                <a:latin typeface="Arial" charset="0"/>
                <a:cs typeface="Arial" charset="0"/>
              </a:rPr>
              <a:t> de </a:t>
            </a:r>
            <a:r>
              <a:rPr lang="en-AU" dirty="0" err="1">
                <a:latin typeface="Arial" charset="0"/>
                <a:cs typeface="Arial" charset="0"/>
              </a:rPr>
              <a:t>Escrutinio</a:t>
            </a:r>
            <a:r>
              <a:rPr lang="en-AU" dirty="0">
                <a:latin typeface="Arial" charset="0"/>
                <a:cs typeface="Arial" charset="0"/>
              </a:rPr>
              <a:t> </a:t>
            </a:r>
            <a:endParaRPr lang="en-AU" dirty="0" smtClean="0">
              <a:latin typeface="Arial" charset="0"/>
              <a:cs typeface="Arial" charset="0"/>
            </a:endParaRPr>
          </a:p>
          <a:p>
            <a:pPr fontAlgn="base">
              <a:spcBef>
                <a:spcPct val="0"/>
              </a:spcBef>
              <a:spcAft>
                <a:spcPct val="0"/>
              </a:spcAft>
            </a:pPr>
            <a:r>
              <a:rPr lang="en-AU" dirty="0" smtClean="0">
                <a:latin typeface="Arial" charset="0"/>
                <a:cs typeface="Arial" charset="0"/>
              </a:rPr>
              <a:t>Dive </a:t>
            </a:r>
            <a:r>
              <a:rPr lang="en-AU" dirty="0">
                <a:latin typeface="Arial" charset="0"/>
                <a:cs typeface="Arial" charset="0"/>
              </a:rPr>
              <a:t>Against </a:t>
            </a:r>
            <a:r>
              <a:rPr lang="en-AU" dirty="0" smtClean="0">
                <a:latin typeface="Arial" charset="0"/>
                <a:cs typeface="Arial" charset="0"/>
              </a:rPr>
              <a:t>Debris®</a:t>
            </a:r>
            <a:endParaRPr lang="en-US" dirty="0" smtClean="0">
              <a:latin typeface="Arial" charset="0"/>
              <a:cs typeface="Arial" charset="0"/>
            </a:endParaRPr>
          </a:p>
        </p:txBody>
      </p:sp>
      <p:sp>
        <p:nvSpPr>
          <p:cNvPr id="21511" name="Slide Number Placeholder 8"/>
          <p:cNvSpPr>
            <a:spLocks noGrp="1"/>
          </p:cNvSpPr>
          <p:nvPr>
            <p:ph type="sldNum" sz="quarter" idx="18"/>
          </p:nvPr>
        </p:nvSpPr>
        <p:spPr bwMode="auto">
          <a:noFill/>
          <a:ln>
            <a:miter lim="800000"/>
            <a:headEnd/>
            <a:tailEnd/>
          </a:ln>
        </p:spPr>
        <p:txBody>
          <a:bodyPr/>
          <a:lstStyle/>
          <a:p>
            <a:fld id="{9A53A477-BF7A-45BD-BF2B-D0FE0B7C6A9A}" type="slidenum">
              <a:rPr lang="en-AU"/>
              <a:pPr/>
              <a:t>7</a:t>
            </a:fld>
            <a:endParaRPr lang="en-AU"/>
          </a:p>
        </p:txBody>
      </p:sp>
      <p:pic>
        <p:nvPicPr>
          <p:cNvPr id="21512" name="Picture 7" descr="Jordi Atienza Diving Costa Brava, Spain3.jpg"/>
          <p:cNvPicPr>
            <a:picLocks noChangeAspect="1"/>
          </p:cNvPicPr>
          <p:nvPr/>
        </p:nvPicPr>
        <p:blipFill>
          <a:blip r:embed="rId3" cstate="print"/>
          <a:srcRect/>
          <a:stretch>
            <a:fillRect/>
          </a:stretch>
        </p:blipFill>
        <p:spPr bwMode="auto">
          <a:xfrm>
            <a:off x="4876800" y="2316163"/>
            <a:ext cx="36576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238"/>
            <a:ext cx="5334000" cy="990600"/>
          </a:xfrm>
        </p:spPr>
        <p:txBody>
          <a:bodyPr anchor="t"/>
          <a:lstStyle/>
          <a:p>
            <a:pPr>
              <a:defRPr/>
            </a:pPr>
            <a:r>
              <a:rPr lang="es-ES" noProof="0" dirty="0"/>
              <a:t>Residuos Marinos - El Daño Causado</a:t>
            </a:r>
          </a:p>
        </p:txBody>
      </p:sp>
      <p:sp>
        <p:nvSpPr>
          <p:cNvPr id="23555" name="Content Placeholder 2"/>
          <p:cNvSpPr>
            <a:spLocks noGrp="1"/>
          </p:cNvSpPr>
          <p:nvPr>
            <p:ph idx="1"/>
          </p:nvPr>
        </p:nvSpPr>
        <p:spPr>
          <a:xfrm>
            <a:off x="685800" y="2438400"/>
            <a:ext cx="4038600" cy="1676400"/>
          </a:xfrm>
        </p:spPr>
        <p:txBody>
          <a:bodyPr>
            <a:normAutofit fontScale="85000" lnSpcReduction="10000"/>
          </a:bodyPr>
          <a:lstStyle/>
          <a:p>
            <a:r>
              <a:rPr lang="es-ES" noProof="0" dirty="0" smtClean="0"/>
              <a:t>Los </a:t>
            </a:r>
            <a:r>
              <a:rPr lang="es-ES" noProof="0" dirty="0"/>
              <a:t>grandes objetos de basura friccionan contra los arrecifes</a:t>
            </a:r>
          </a:p>
          <a:p>
            <a:r>
              <a:rPr lang="es-ES" noProof="0" dirty="0" smtClean="0"/>
              <a:t>Las </a:t>
            </a:r>
            <a:r>
              <a:rPr lang="es-ES" noProof="0" dirty="0"/>
              <a:t>bolsas de plástico sofocan a las praderas de algas y a los manglares</a:t>
            </a:r>
          </a:p>
          <a:p>
            <a:r>
              <a:rPr lang="es-ES" noProof="0" dirty="0" smtClean="0"/>
              <a:t>Las </a:t>
            </a:r>
            <a:r>
              <a:rPr lang="es-ES" noProof="0" dirty="0"/>
              <a:t>redes e hilos de pesca seccionan corales, esponjas y anémonas</a:t>
            </a:r>
          </a:p>
        </p:txBody>
      </p:sp>
      <p:sp>
        <p:nvSpPr>
          <p:cNvPr id="23556" name="Text Placeholder 11"/>
          <p:cNvSpPr>
            <a:spLocks noGrp="1"/>
          </p:cNvSpPr>
          <p:nvPr>
            <p:ph type="body" sz="quarter" idx="12"/>
          </p:nvPr>
        </p:nvSpPr>
        <p:spPr>
          <a:xfrm>
            <a:off x="457200" y="1951038"/>
            <a:ext cx="8153400" cy="411162"/>
          </a:xfrm>
        </p:spPr>
        <p:txBody>
          <a:bodyPr/>
          <a:lstStyle/>
          <a:p>
            <a:r>
              <a:rPr lang="es-ES" noProof="0" dirty="0"/>
              <a:t>Daños Medioambientales</a:t>
            </a:r>
            <a:endParaRPr lang="es-ES" noProof="0" dirty="0" smtClean="0"/>
          </a:p>
        </p:txBody>
      </p:sp>
      <p:sp>
        <p:nvSpPr>
          <p:cNvPr id="23557" name="Text Placeholder 8"/>
          <p:cNvSpPr>
            <a:spLocks noGrp="1"/>
          </p:cNvSpPr>
          <p:nvPr>
            <p:ph type="body" sz="quarter" idx="16"/>
          </p:nvPr>
        </p:nvSpPr>
        <p:spPr>
          <a:xfrm>
            <a:off x="76200" y="6418263"/>
            <a:ext cx="2590800" cy="304800"/>
          </a:xfrm>
        </p:spPr>
        <p:txBody>
          <a:bodyPr/>
          <a:lstStyle/>
          <a:p>
            <a:r>
              <a:rPr lang="es-ES" noProof="0" dirty="0"/>
              <a:t>S1: Residuos Marinos</a:t>
            </a:r>
            <a:endParaRPr lang="es-ES" noProof="0" dirty="0" smtClean="0"/>
          </a:p>
        </p:txBody>
      </p:sp>
      <p:sp>
        <p:nvSpPr>
          <p:cNvPr id="23558" name="Footer Placeholder 9"/>
          <p:cNvSpPr>
            <a:spLocks noGrp="1"/>
          </p:cNvSpPr>
          <p:nvPr>
            <p:ph type="ftr" sz="quarter" idx="17"/>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dirty="0" err="1"/>
              <a:t>Guía</a:t>
            </a:r>
            <a:r>
              <a:rPr lang="en-AU" dirty="0"/>
              <a:t> de </a:t>
            </a:r>
            <a:r>
              <a:rPr lang="en-AU" dirty="0" err="1"/>
              <a:t>Escrutinio</a:t>
            </a:r>
            <a:r>
              <a:rPr lang="en-AU" dirty="0"/>
              <a:t> </a:t>
            </a:r>
            <a:endParaRPr lang="en-AU" dirty="0" smtClean="0"/>
          </a:p>
          <a:p>
            <a:pPr fontAlgn="base">
              <a:spcBef>
                <a:spcPct val="0"/>
              </a:spcBef>
              <a:spcAft>
                <a:spcPct val="0"/>
              </a:spcAft>
            </a:pPr>
            <a:r>
              <a:rPr lang="en-AU" dirty="0" smtClean="0"/>
              <a:t>Dive </a:t>
            </a:r>
            <a:r>
              <a:rPr lang="en-AU" dirty="0"/>
              <a:t>Against </a:t>
            </a:r>
            <a:r>
              <a:rPr lang="en-AU" dirty="0" smtClean="0"/>
              <a:t>Debris®</a:t>
            </a:r>
            <a:endParaRPr lang="en-US" dirty="0" smtClean="0"/>
          </a:p>
        </p:txBody>
      </p:sp>
      <p:sp>
        <p:nvSpPr>
          <p:cNvPr id="23559" name="Slide Number Placeholder 8"/>
          <p:cNvSpPr>
            <a:spLocks noGrp="1"/>
          </p:cNvSpPr>
          <p:nvPr>
            <p:ph type="sldNum" sz="quarter" idx="18"/>
          </p:nvPr>
        </p:nvSpPr>
        <p:spPr bwMode="auto">
          <a:noFill/>
          <a:ln>
            <a:miter lim="800000"/>
            <a:headEnd/>
            <a:tailEnd/>
          </a:ln>
        </p:spPr>
        <p:txBody>
          <a:bodyPr/>
          <a:lstStyle/>
          <a:p>
            <a:fld id="{57EB67D1-3AFB-421C-B9AC-D26401E5E9B4}" type="slidenum">
              <a:rPr lang="en-AU"/>
              <a:pPr/>
              <a:t>8</a:t>
            </a:fld>
            <a:endParaRPr lang="en-AU" dirty="0"/>
          </a:p>
        </p:txBody>
      </p:sp>
      <p:sp>
        <p:nvSpPr>
          <p:cNvPr id="3" name="Text Placeholder 11"/>
          <p:cNvSpPr txBox="1">
            <a:spLocks/>
          </p:cNvSpPr>
          <p:nvPr/>
        </p:nvSpPr>
        <p:spPr bwMode="auto">
          <a:xfrm>
            <a:off x="76200" y="5638800"/>
            <a:ext cx="8915400" cy="487362"/>
          </a:xfrm>
          <a:prstGeom prst="rect">
            <a:avLst/>
          </a:prstGeom>
          <a:noFill/>
          <a:ln w="9525">
            <a:noFill/>
            <a:miter lim="800000"/>
            <a:headEnd/>
            <a:tailEnd/>
          </a:ln>
        </p:spPr>
        <p:txBody>
          <a:bodyPr/>
          <a:lstStyle/>
          <a:p>
            <a:pPr algn="ctr">
              <a:spcBef>
                <a:spcPct val="20000"/>
              </a:spcBef>
              <a:buSzPct val="75000"/>
              <a:buFont typeface="Wingdings" pitchFamily="2" charset="2"/>
              <a:buNone/>
              <a:defRPr/>
            </a:pPr>
            <a:r>
              <a:rPr lang="es-ES" sz="1700" b="1" dirty="0">
                <a:solidFill>
                  <a:schemeClr val="accent2">
                    <a:lumMod val="75000"/>
                  </a:schemeClr>
                </a:solidFill>
                <a:latin typeface="Arial" panose="020B0604020202020204" pitchFamily="34" charset="0"/>
                <a:cs typeface="Arial" panose="020B0604020202020204" pitchFamily="34" charset="0"/>
              </a:rPr>
              <a:t>Sólo los buceadores poseen las técnicas para retirar e informar de la basura marina bajo el agua </a:t>
            </a:r>
            <a:endParaRPr lang="en-GB" sz="1700" b="1" dirty="0">
              <a:solidFill>
                <a:schemeClr val="accent2">
                  <a:lumMod val="75000"/>
                </a:schemeClr>
              </a:solidFill>
              <a:latin typeface="Arial" panose="020B0604020202020204" pitchFamily="34" charset="0"/>
              <a:cs typeface="Arial" panose="020B0604020202020204" pitchFamily="34" charset="0"/>
            </a:endParaRPr>
          </a:p>
        </p:txBody>
      </p:sp>
      <p:pic>
        <p:nvPicPr>
          <p:cNvPr id="23561" name="Picture 7" descr="Eco Divers Malaysia (3).jpg"/>
          <p:cNvPicPr>
            <a:picLocks noChangeAspect="1"/>
          </p:cNvPicPr>
          <p:nvPr/>
        </p:nvPicPr>
        <p:blipFill>
          <a:blip r:embed="rId3" cstate="print"/>
          <a:srcRect/>
          <a:stretch>
            <a:fillRect/>
          </a:stretch>
        </p:blipFill>
        <p:spPr bwMode="auto">
          <a:xfrm>
            <a:off x="4876800" y="2286000"/>
            <a:ext cx="3657600" cy="2743200"/>
          </a:xfrm>
          <a:prstGeom prst="rect">
            <a:avLst/>
          </a:prstGeom>
          <a:noFill/>
          <a:ln w="9525">
            <a:noFill/>
            <a:miter lim="800000"/>
            <a:headEnd/>
            <a:tailEnd/>
          </a:ln>
        </p:spPr>
      </p:pic>
      <p:sp>
        <p:nvSpPr>
          <p:cNvPr id="23562" name="Text Placeholder 11"/>
          <p:cNvSpPr txBox="1">
            <a:spLocks/>
          </p:cNvSpPr>
          <p:nvPr/>
        </p:nvSpPr>
        <p:spPr bwMode="auto">
          <a:xfrm>
            <a:off x="446088" y="4038600"/>
            <a:ext cx="8153400" cy="685800"/>
          </a:xfrm>
          <a:prstGeom prst="rect">
            <a:avLst/>
          </a:prstGeom>
          <a:noFill/>
          <a:ln w="9525">
            <a:noFill/>
            <a:miter lim="800000"/>
            <a:headEnd/>
            <a:tailEnd/>
          </a:ln>
        </p:spPr>
        <p:txBody>
          <a:bodyPr/>
          <a:lstStyle/>
          <a:p>
            <a:pPr>
              <a:spcBef>
                <a:spcPct val="20000"/>
              </a:spcBef>
              <a:buSzPct val="75000"/>
            </a:pPr>
            <a:r>
              <a:rPr lang="es-ES" sz="2000" b="1" dirty="0" smtClean="0">
                <a:solidFill>
                  <a:srgbClr val="376092"/>
                </a:solidFill>
                <a:latin typeface="Arial" panose="020B0604020202020204" pitchFamily="34" charset="0"/>
                <a:cs typeface="Arial" pitchFamily="34" charset="0"/>
              </a:rPr>
              <a:t>Impactos Directos del Ser Humano</a:t>
            </a:r>
            <a:endParaRPr lang="es-ES" sz="2000" b="1" dirty="0">
              <a:solidFill>
                <a:srgbClr val="376092"/>
              </a:solidFill>
              <a:latin typeface="Arial" pitchFamily="34" charset="0"/>
              <a:cs typeface="Arial" pitchFamily="34" charset="0"/>
            </a:endParaRPr>
          </a:p>
        </p:txBody>
      </p:sp>
      <p:sp>
        <p:nvSpPr>
          <p:cNvPr id="23563" name="Content Placeholder 2"/>
          <p:cNvSpPr txBox="1">
            <a:spLocks/>
          </p:cNvSpPr>
          <p:nvPr/>
        </p:nvSpPr>
        <p:spPr bwMode="auto">
          <a:xfrm>
            <a:off x="685800" y="4495800"/>
            <a:ext cx="3886200" cy="1143000"/>
          </a:xfrm>
          <a:prstGeom prst="rect">
            <a:avLst/>
          </a:prstGeom>
          <a:noFill/>
          <a:ln w="9525">
            <a:noFill/>
            <a:miter lim="800000"/>
            <a:headEnd/>
            <a:tailEnd/>
          </a:ln>
        </p:spPr>
        <p:txBody>
          <a:bodyPr/>
          <a:lstStyle/>
          <a:p>
            <a:pPr marL="342900" indent="-342900">
              <a:spcBef>
                <a:spcPct val="20000"/>
              </a:spcBef>
              <a:buSzPct val="75000"/>
              <a:buFont typeface="Wingdings" pitchFamily="2" charset="2"/>
              <a:buChar char="l"/>
            </a:pPr>
            <a:r>
              <a:rPr lang="es-ES" sz="1500" b="1" dirty="0" smtClean="0">
                <a:solidFill>
                  <a:srgbClr val="376092"/>
                </a:solidFill>
                <a:latin typeface="Arial" pitchFamily="34" charset="0"/>
                <a:cs typeface="Arial" pitchFamily="34" charset="0"/>
              </a:rPr>
              <a:t>Desagradable </a:t>
            </a:r>
            <a:r>
              <a:rPr lang="es-ES" sz="1500" b="1" dirty="0">
                <a:solidFill>
                  <a:srgbClr val="376092"/>
                </a:solidFill>
                <a:latin typeface="Arial" pitchFamily="34" charset="0"/>
                <a:cs typeface="Arial" pitchFamily="34" charset="0"/>
              </a:rPr>
              <a:t>a la vista</a:t>
            </a:r>
          </a:p>
          <a:p>
            <a:pPr marL="342900" indent="-342900">
              <a:spcBef>
                <a:spcPct val="20000"/>
              </a:spcBef>
              <a:buSzPct val="75000"/>
              <a:buFont typeface="Wingdings" pitchFamily="2" charset="2"/>
              <a:buChar char="l"/>
            </a:pPr>
            <a:r>
              <a:rPr lang="es-ES" sz="1500" b="1" dirty="0" smtClean="0">
                <a:solidFill>
                  <a:srgbClr val="376092"/>
                </a:solidFill>
                <a:latin typeface="Arial" pitchFamily="34" charset="0"/>
                <a:cs typeface="Arial" pitchFamily="34" charset="0"/>
              </a:rPr>
              <a:t>Insalubre</a:t>
            </a:r>
            <a:endParaRPr lang="es-ES" sz="1500" b="1" dirty="0">
              <a:solidFill>
                <a:srgbClr val="376092"/>
              </a:solidFill>
              <a:latin typeface="Arial" pitchFamily="34" charset="0"/>
              <a:cs typeface="Arial" pitchFamily="34" charset="0"/>
            </a:endParaRPr>
          </a:p>
          <a:p>
            <a:pPr marL="342900" indent="-342900">
              <a:spcBef>
                <a:spcPct val="20000"/>
              </a:spcBef>
              <a:buSzPct val="75000"/>
              <a:buFont typeface="Wingdings" pitchFamily="2" charset="2"/>
              <a:buChar char="l"/>
            </a:pPr>
            <a:r>
              <a:rPr lang="es-ES" sz="1500" b="1" dirty="0" smtClean="0">
                <a:solidFill>
                  <a:srgbClr val="376092"/>
                </a:solidFill>
                <a:latin typeface="Arial" pitchFamily="34" charset="0"/>
                <a:cs typeface="Arial" pitchFamily="34" charset="0"/>
              </a:rPr>
              <a:t>Costoso </a:t>
            </a:r>
            <a:r>
              <a:rPr lang="es-ES" sz="1500" b="1" dirty="0">
                <a:solidFill>
                  <a:srgbClr val="376092"/>
                </a:solidFill>
                <a:latin typeface="Arial" pitchFamily="34" charset="0"/>
                <a:cs typeface="Arial" pitchFamily="34" charset="0"/>
              </a:rPr>
              <a:t>de eliminar</a:t>
            </a:r>
          </a:p>
          <a:p>
            <a:pPr marL="342900" indent="-342900">
              <a:spcBef>
                <a:spcPct val="20000"/>
              </a:spcBef>
              <a:buSzPct val="75000"/>
              <a:buFont typeface="Wingdings" pitchFamily="2" charset="2"/>
              <a:buChar char="l"/>
            </a:pPr>
            <a:endParaRPr lang="en-US" b="1" dirty="0">
              <a:solidFill>
                <a:srgbClr val="37609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324600"/>
            <a:ext cx="9144000" cy="533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892175"/>
            <a:ext cx="5181600" cy="990600"/>
          </a:xfrm>
        </p:spPr>
        <p:txBody>
          <a:bodyPr anchor="t"/>
          <a:lstStyle/>
          <a:p>
            <a:pPr>
              <a:defRPr/>
            </a:pPr>
            <a:r>
              <a:rPr lang="es-ES" noProof="0" dirty="0"/>
              <a:t>¿Qué es Esta Cosa de la Basura Marina?</a:t>
            </a:r>
            <a:endParaRPr lang="es-ES" noProof="0" dirty="0" smtClean="0"/>
          </a:p>
        </p:txBody>
      </p:sp>
      <p:sp>
        <p:nvSpPr>
          <p:cNvPr id="25603" name="Content Placeholder 2"/>
          <p:cNvSpPr>
            <a:spLocks noGrp="1"/>
          </p:cNvSpPr>
          <p:nvPr>
            <p:ph idx="1"/>
          </p:nvPr>
        </p:nvSpPr>
        <p:spPr>
          <a:xfrm>
            <a:off x="685800" y="2133600"/>
            <a:ext cx="4724400" cy="3992563"/>
          </a:xfrm>
        </p:spPr>
        <p:txBody>
          <a:bodyPr>
            <a:noAutofit/>
          </a:bodyPr>
          <a:lstStyle/>
          <a:p>
            <a:r>
              <a:rPr lang="es-ES" sz="1900" b="1" noProof="0" dirty="0" smtClean="0">
                <a:ea typeface="Calibri" pitchFamily="34" charset="0"/>
              </a:rPr>
              <a:t>Nuestros </a:t>
            </a:r>
            <a:r>
              <a:rPr lang="es-ES" sz="1900" b="1" noProof="0" dirty="0">
                <a:ea typeface="Calibri" pitchFamily="34" charset="0"/>
              </a:rPr>
              <a:t>residuos en el océano</a:t>
            </a:r>
          </a:p>
          <a:p>
            <a:pPr lvl="1"/>
            <a:r>
              <a:rPr lang="es-ES" sz="1600" noProof="0" dirty="0" smtClean="0">
                <a:ea typeface="Calibri" pitchFamily="34" charset="0"/>
              </a:rPr>
              <a:t>La </a:t>
            </a:r>
            <a:r>
              <a:rPr lang="es-ES" sz="1600" noProof="0" dirty="0">
                <a:ea typeface="Calibri" pitchFamily="34" charset="0"/>
              </a:rPr>
              <a:t>basura diaria, como por ejemplo bolsas de plástico, envoltorios de comida, botellas de bebida y colillas de cigarrillos</a:t>
            </a:r>
          </a:p>
          <a:p>
            <a:pPr lvl="1"/>
            <a:r>
              <a:rPr lang="es-ES" sz="1600" noProof="0" dirty="0" smtClean="0">
                <a:ea typeface="Calibri" pitchFamily="34" charset="0"/>
              </a:rPr>
              <a:t>Baterías </a:t>
            </a:r>
            <a:r>
              <a:rPr lang="es-ES" sz="1600" noProof="0" dirty="0">
                <a:ea typeface="Calibri" pitchFamily="34" charset="0"/>
              </a:rPr>
              <a:t>de automóvil, electrodomésticos, redes de pesca, residuos </a:t>
            </a:r>
            <a:r>
              <a:rPr lang="es-ES" sz="1600" noProof="0" dirty="0" smtClean="0">
                <a:ea typeface="Calibri" pitchFamily="34" charset="0"/>
              </a:rPr>
              <a:t>industriales </a:t>
            </a:r>
            <a:r>
              <a:rPr lang="es-ES" sz="1600" noProof="0" dirty="0">
                <a:ea typeface="Calibri" pitchFamily="34" charset="0"/>
              </a:rPr>
              <a:t>y demás</a:t>
            </a:r>
          </a:p>
          <a:p>
            <a:r>
              <a:rPr lang="es-ES" sz="1900" b="1" noProof="0" dirty="0" smtClean="0">
                <a:ea typeface="Calibri" pitchFamily="34" charset="0"/>
              </a:rPr>
              <a:t>Gran </a:t>
            </a:r>
            <a:r>
              <a:rPr lang="es-ES" sz="1900" b="1" noProof="0" dirty="0">
                <a:ea typeface="Calibri" pitchFamily="34" charset="0"/>
              </a:rPr>
              <a:t>parte no es biodegradable</a:t>
            </a:r>
          </a:p>
          <a:p>
            <a:pPr lvl="1"/>
            <a:r>
              <a:rPr lang="es-ES" sz="1600" noProof="0" dirty="0" smtClean="0">
                <a:ea typeface="Calibri" pitchFamily="34" charset="0"/>
              </a:rPr>
              <a:t>Los </a:t>
            </a:r>
            <a:r>
              <a:rPr lang="es-ES" sz="1600" noProof="0" dirty="0">
                <a:ea typeface="Calibri" pitchFamily="34" charset="0"/>
              </a:rPr>
              <a:t>plásticos se rompen en trozos pequeños</a:t>
            </a:r>
          </a:p>
          <a:p>
            <a:r>
              <a:rPr lang="es-ES" sz="1900" b="1" noProof="0" dirty="0" smtClean="0">
                <a:ea typeface="Calibri" pitchFamily="34" charset="0"/>
              </a:rPr>
              <a:t>Los </a:t>
            </a:r>
            <a:r>
              <a:rPr lang="es-ES" sz="1900" b="1" noProof="0" dirty="0">
                <a:ea typeface="Calibri" pitchFamily="34" charset="0"/>
              </a:rPr>
              <a:t>productos residuales de nuestra creciente población están asfixiando a nuestro planeta océano </a:t>
            </a:r>
          </a:p>
        </p:txBody>
      </p:sp>
      <p:sp>
        <p:nvSpPr>
          <p:cNvPr id="25604" name="Footer Placeholder 9"/>
          <p:cNvSpPr>
            <a:spLocks noGrp="1"/>
          </p:cNvSpPr>
          <p:nvPr>
            <p:ph type="ftr" sz="quarter" idx="4294967295"/>
          </p:nvPr>
        </p:nvSpPr>
        <p:spPr bwMode="auto">
          <a:xfrm>
            <a:off x="3581400" y="6356350"/>
            <a:ext cx="1981200" cy="365125"/>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AU" b="1" dirty="0" err="1">
                <a:solidFill>
                  <a:srgbClr val="FFFFFF"/>
                </a:solidFill>
              </a:rPr>
              <a:t>Guía</a:t>
            </a:r>
            <a:r>
              <a:rPr lang="en-AU" b="1" dirty="0">
                <a:solidFill>
                  <a:srgbClr val="FFFFFF"/>
                </a:solidFill>
              </a:rPr>
              <a:t> de </a:t>
            </a:r>
            <a:r>
              <a:rPr lang="en-AU" b="1" dirty="0" err="1">
                <a:solidFill>
                  <a:srgbClr val="FFFFFF"/>
                </a:solidFill>
              </a:rPr>
              <a:t>Escrutinio</a:t>
            </a:r>
            <a:r>
              <a:rPr lang="en-AU" b="1" dirty="0">
                <a:solidFill>
                  <a:srgbClr val="FFFFFF"/>
                </a:solidFill>
              </a:rPr>
              <a:t> </a:t>
            </a:r>
            <a:endParaRPr lang="en-AU" b="1" dirty="0" smtClean="0">
              <a:solidFill>
                <a:srgbClr val="FFFFFF"/>
              </a:solidFill>
            </a:endParaRPr>
          </a:p>
          <a:p>
            <a:pPr fontAlgn="base">
              <a:spcBef>
                <a:spcPct val="0"/>
              </a:spcBef>
              <a:spcAft>
                <a:spcPct val="0"/>
              </a:spcAft>
            </a:pPr>
            <a:r>
              <a:rPr lang="en-AU" b="1" dirty="0" smtClean="0">
                <a:solidFill>
                  <a:srgbClr val="FFFFFF"/>
                </a:solidFill>
              </a:rPr>
              <a:t>Dive </a:t>
            </a:r>
            <a:r>
              <a:rPr lang="en-AU" b="1" dirty="0">
                <a:solidFill>
                  <a:srgbClr val="FFFFFF"/>
                </a:solidFill>
              </a:rPr>
              <a:t>Against </a:t>
            </a:r>
            <a:r>
              <a:rPr lang="en-AU" b="1" dirty="0" smtClean="0">
                <a:solidFill>
                  <a:srgbClr val="FFFFFF"/>
                </a:solidFill>
              </a:rPr>
              <a:t>Debris®</a:t>
            </a:r>
            <a:endParaRPr lang="en-US" b="1" dirty="0" smtClean="0">
              <a:solidFill>
                <a:srgbClr val="FFFFFF"/>
              </a:solidFill>
            </a:endParaRPr>
          </a:p>
        </p:txBody>
      </p:sp>
      <p:sp>
        <p:nvSpPr>
          <p:cNvPr id="25605" name="Text Placeholder 11"/>
          <p:cNvSpPr>
            <a:spLocks noGrp="1"/>
          </p:cNvSpPr>
          <p:nvPr>
            <p:ph type="body" sz="quarter" idx="4294967295"/>
          </p:nvPr>
        </p:nvSpPr>
        <p:spPr>
          <a:xfrm>
            <a:off x="76200" y="6418263"/>
            <a:ext cx="2667000" cy="304800"/>
          </a:xfrm>
          <a:prstGeom prst="rect">
            <a:avLst/>
          </a:prstGeom>
        </p:spPr>
        <p:txBody>
          <a:bodyPr>
            <a:normAutofit/>
          </a:bodyPr>
          <a:lstStyle/>
          <a:p>
            <a:pPr marL="0" indent="0">
              <a:buNone/>
            </a:pPr>
            <a:r>
              <a:rPr lang="es-ES" sz="1200" b="1" noProof="0" dirty="0">
                <a:solidFill>
                  <a:srgbClr val="FFFFFF"/>
                </a:solidFill>
              </a:rPr>
              <a:t>S1: Residuos Marinos</a:t>
            </a:r>
            <a:endParaRPr lang="es-ES" sz="1200" b="1" noProof="0" dirty="0" smtClean="0">
              <a:solidFill>
                <a:srgbClr val="FFFFFF"/>
              </a:solidFill>
            </a:endParaRPr>
          </a:p>
        </p:txBody>
      </p:sp>
      <p:sp>
        <p:nvSpPr>
          <p:cNvPr id="25606" name="Slide Number Placeholder 8"/>
          <p:cNvSpPr>
            <a:spLocks noGrp="1"/>
          </p:cNvSpPr>
          <p:nvPr>
            <p:ph type="sldNum" sz="quarter" idx="4294967295"/>
          </p:nvPr>
        </p:nvSpPr>
        <p:spPr bwMode="auto">
          <a:xfrm>
            <a:off x="8001000" y="6356350"/>
            <a:ext cx="990600" cy="365125"/>
          </a:xfrm>
          <a:prstGeom prst="rect">
            <a:avLst/>
          </a:prstGeom>
          <a:noFill/>
          <a:ln>
            <a:miter lim="800000"/>
            <a:headEnd/>
            <a:tailEnd/>
          </a:ln>
        </p:spPr>
        <p:txBody>
          <a:bodyPr/>
          <a:lstStyle/>
          <a:p>
            <a:fld id="{078BFF36-F92A-43B4-9251-8D405708DD7B}" type="slidenum">
              <a:rPr lang="en-AU" b="1">
                <a:solidFill>
                  <a:srgbClr val="FFFFFF"/>
                </a:solidFill>
              </a:rPr>
              <a:pPr/>
              <a:t>9</a:t>
            </a:fld>
            <a:endParaRPr lang="en-AU" b="1" dirty="0">
              <a:solidFill>
                <a:srgbClr val="FFFFFF"/>
              </a:solidFill>
            </a:endParaRPr>
          </a:p>
        </p:txBody>
      </p:sp>
      <p:pic>
        <p:nvPicPr>
          <p:cNvPr id="25607" name="Picture 6" descr="Norik Sub_Brezovica_Slovenia_low 6.jpg"/>
          <p:cNvPicPr>
            <a:picLocks noChangeAspect="1"/>
          </p:cNvPicPr>
          <p:nvPr/>
        </p:nvPicPr>
        <p:blipFill>
          <a:blip r:embed="rId3" cstate="print"/>
          <a:srcRect/>
          <a:stretch>
            <a:fillRect/>
          </a:stretch>
        </p:blipFill>
        <p:spPr bwMode="auto">
          <a:xfrm>
            <a:off x="5638800" y="2133600"/>
            <a:ext cx="2743200" cy="3548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 - &amp;quot;Presentation&amp;quot;&quot;/&gt;&lt;property id=&quot;20307&quot; value=&quot;257&quot;/&gt;&lt;/object&gt;&lt;object type=&quot;3&quot; unique_id=&quot;10004&quot;&gt;&lt;property id=&quot;20148&quot; value=&quot;5&quot;/&gt;&lt;property id=&quot;20300&quot; value=&quot;Slide 2&quot;/&gt;&lt;property id=&quot;20307&quot; value=&quot;279&quot;/&gt;&lt;/object&gt;&lt;object type=&quot;3&quot; unique_id=&quot;10005&quot;&gt;&lt;property id=&quot;20148&quot; value=&quot;5&quot;/&gt;&lt;property id=&quot;20300&quot; value=&quot;Slide 3&quot;/&gt;&lt;property id=&quot;20307&quot; value=&quot;320&quot;/&gt;&lt;/object&gt;&lt;/object&gt;&lt;object type=&quot;8&quot; unique_id=&quot;10010&quot;&gt;&lt;/object&gt;&lt;/object&gt;&lt;/database&gt;"/>
  <p:tag name="MMPROD_NEXTUNIQUEID" val="10009"/>
  <p:tag name="ISPRING_RESOURCE_PATHS_HASH_PRESENTER" val="cfc9f27e7ae2f1e1b88b749efb64fac5dcd79c"/>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2917</TotalTime>
  <Words>6139</Words>
  <Application>Microsoft Office PowerPoint</Application>
  <PresentationFormat>On-screen Show (4:3)</PresentationFormat>
  <Paragraphs>1079</Paragraphs>
  <Slides>52</Slides>
  <Notes>52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52</vt:i4>
      </vt:variant>
    </vt:vector>
  </HeadingPairs>
  <TitlesOfParts>
    <vt:vector size="59" baseType="lpstr">
      <vt:lpstr>Arial</vt:lpstr>
      <vt:lpstr>Calibri</vt:lpstr>
      <vt:lpstr>Times New Roman</vt:lpstr>
      <vt:lpstr>Wingdings</vt:lpstr>
      <vt:lpstr>Office Theme</vt:lpstr>
      <vt:lpstr>Custom Design</vt:lpstr>
      <vt:lpstr>1_Custom Design</vt:lpstr>
      <vt:lpstr>Dive Against Debris® Guías de Lección de Escrutinio   Un Escrutinio de la Basura Marina Subacuática  Para Buceadores</vt:lpstr>
      <vt:lpstr>Hablaremos de . . .</vt:lpstr>
      <vt:lpstr>Hablaremos de . . .</vt:lpstr>
      <vt:lpstr>Hablaremos de . . .</vt:lpstr>
      <vt:lpstr>Hablaremos de . . .</vt:lpstr>
      <vt:lpstr>El Sucio Problema de los Residuos Marinos</vt:lpstr>
      <vt:lpstr>Residuos Marinos - El Daño Causado</vt:lpstr>
      <vt:lpstr>Residuos Marinos - El Daño Causado</vt:lpstr>
      <vt:lpstr>¿Qué es Esta Cosa de la Basura Marina?</vt:lpstr>
      <vt:lpstr>¿De Dónde Procede?</vt:lpstr>
      <vt:lpstr>¿De Dónde Procede?</vt:lpstr>
      <vt:lpstr>¿De Dónde Procede?</vt:lpstr>
      <vt:lpstr>¿Podemos Deshacer Este Enredo?</vt:lpstr>
      <vt:lpstr>Dive Against Debris®  - Bucea Para el Cambio </vt:lpstr>
      <vt:lpstr>Creado Sólo Para Buceadores</vt:lpstr>
      <vt:lpstr>Hemos hablado de</vt:lpstr>
      <vt:lpstr>Es el Momento de  Dive Against Debris®</vt:lpstr>
      <vt:lpstr>Planifica Tu Inmersión</vt:lpstr>
      <vt:lpstr>Elige Tu Sitio de Escrutinio</vt:lpstr>
      <vt:lpstr>Perfiles de Inmersiones de Escrutinios </vt:lpstr>
      <vt:lpstr>Bucea Según Tu Planificación</vt:lpstr>
      <vt:lpstr>Equipo</vt:lpstr>
      <vt:lpstr>Objetos Flotantes</vt:lpstr>
      <vt:lpstr>Objetos Cortantes</vt:lpstr>
      <vt:lpstr>Toma Imágenes para Contar la Historia </vt:lpstr>
      <vt:lpstr>Cosas para Dejar Atrás </vt:lpstr>
      <vt:lpstr>Cosas para Dejar Atrás </vt:lpstr>
      <vt:lpstr>Hemos hablado de</vt:lpstr>
      <vt:lpstr>Haz que Tu Escrutinio Cuente </vt:lpstr>
      <vt:lpstr>5 Pasos Sencillos para Hacer  que Tu Escrutinio Cuente</vt:lpstr>
      <vt:lpstr>Paso 1: Peso</vt:lpstr>
      <vt:lpstr>Paso 2: Tipo</vt:lpstr>
      <vt:lpstr>Paso 3: Registro</vt:lpstr>
      <vt:lpstr>Paso 3: Registro</vt:lpstr>
      <vt:lpstr>Paso 3: Registro</vt:lpstr>
      <vt:lpstr>Paso 3: Registro</vt:lpstr>
      <vt:lpstr>Paso 3: Registro</vt:lpstr>
      <vt:lpstr>Paso 3: Registro</vt:lpstr>
      <vt:lpstr>Paso 3: Registro</vt:lpstr>
      <vt:lpstr>Paso 3: Registro</vt:lpstr>
      <vt:lpstr>Paso 3: Registro</vt:lpstr>
      <vt:lpstr>Paso 3: Registro</vt:lpstr>
      <vt:lpstr>Paso 4:  Eliminación</vt:lpstr>
      <vt:lpstr>Paso 5: Informe</vt:lpstr>
      <vt:lpstr>Paso 5: Informe</vt:lpstr>
      <vt:lpstr>Hemos hablado de</vt:lpstr>
      <vt:lpstr>¡Ahora Es Tu Turno!</vt:lpstr>
      <vt:lpstr>Algunas Reflexiones Finales Dive Against Debris® </vt:lpstr>
      <vt:lpstr>Algunas Reflexiones Finales Dive Against Debris® </vt:lpstr>
      <vt:lpstr>Únete al Movimiento Project AWARE</vt:lpstr>
      <vt:lpstr>Hemos hablado de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steves</dc:creator>
  <cp:lastModifiedBy>Louise Kraechter</cp:lastModifiedBy>
  <cp:revision>288</cp:revision>
  <dcterms:created xsi:type="dcterms:W3CDTF">2011-04-14T22:29:16Z</dcterms:created>
  <dcterms:modified xsi:type="dcterms:W3CDTF">2017-06-28T11:53:45Z</dcterms:modified>
</cp:coreProperties>
</file>