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6"/>
  </p:notesMasterIdLst>
  <p:handoutMasterIdLst>
    <p:handoutMasterId r:id="rId57"/>
  </p:handoutMasterIdLst>
  <p:sldIdLst>
    <p:sldId id="321" r:id="rId4"/>
    <p:sldId id="323" r:id="rId5"/>
    <p:sldId id="324" r:id="rId6"/>
    <p:sldId id="325" r:id="rId7"/>
    <p:sldId id="326" r:id="rId8"/>
    <p:sldId id="327" r:id="rId9"/>
    <p:sldId id="328" r:id="rId10"/>
    <p:sldId id="329" r:id="rId11"/>
    <p:sldId id="330" r:id="rId12"/>
    <p:sldId id="332" r:id="rId13"/>
    <p:sldId id="331"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73"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76" r:id="rId51"/>
    <p:sldId id="375" r:id="rId52"/>
    <p:sldId id="369" r:id="rId53"/>
    <p:sldId id="371" r:id="rId54"/>
    <p:sldId id="320" r:id="rId55"/>
  </p:sldIdLst>
  <p:sldSz cx="9144000" cy="6858000" type="screen4x3"/>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SE02" initials="W" lastIdx="17" clrIdx="0">
    <p:extLst>
      <p:ext uri="{19B8F6BF-5375-455C-9EA6-DF929625EA0E}">
        <p15:presenceInfo xmlns:p15="http://schemas.microsoft.com/office/powerpoint/2012/main" userId="WISE02" providerId="None"/>
      </p:ext>
    </p:extLst>
  </p:cmAuthor>
  <p:cmAuthor id="2" name="Nico" initials="N"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83" autoAdjust="0"/>
    <p:restoredTop sz="70264" autoAdjust="0"/>
  </p:normalViewPr>
  <p:slideViewPr>
    <p:cSldViewPr>
      <p:cViewPr varScale="1">
        <p:scale>
          <a:sx n="82" d="100"/>
          <a:sy n="82" d="100"/>
        </p:scale>
        <p:origin x="2526" y="78"/>
      </p:cViewPr>
      <p:guideLst>
        <p:guide orient="horz" pos="2160"/>
        <p:guide pos="2880"/>
      </p:guideLst>
    </p:cSldViewPr>
  </p:slideViewPr>
  <p:outlineViewPr>
    <p:cViewPr>
      <p:scale>
        <a:sx n="33" d="100"/>
        <a:sy n="33" d="100"/>
      </p:scale>
      <p:origin x="0" y="-16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CC0831-A669-4249-9DD4-CDFBC143BCFA}" type="datetimeFigureOut">
              <a:rPr lang="en-GB" smtClean="0"/>
              <a:pPr/>
              <a:t>28/06/2017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838268-FB95-4366-A8D1-9D519E194AB4}" type="slidenum">
              <a:rPr lang="en-GB" smtClean="0"/>
              <a:pPr/>
              <a:t>‹#›</a:t>
            </a:fld>
            <a:endParaRPr lang="en-GB"/>
          </a:p>
        </p:txBody>
      </p:sp>
    </p:spTree>
    <p:extLst>
      <p:ext uri="{BB962C8B-B14F-4D97-AF65-F5344CB8AC3E}">
        <p14:creationId xmlns:p14="http://schemas.microsoft.com/office/powerpoint/2010/main" val="918454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9ADC5-2104-47AA-A573-F04A712D90F7}" type="datetimeFigureOut">
              <a:rPr lang="en-AU" smtClean="0"/>
              <a:pPr/>
              <a:t>28/06/2017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E06D6-90D3-48EC-8713-C9569FCB776C}" type="slidenum">
              <a:rPr lang="en-AU" smtClean="0"/>
              <a:pPr/>
              <a:t>‹#›</a:t>
            </a:fld>
            <a:endParaRPr lang="en-AU"/>
          </a:p>
        </p:txBody>
      </p:sp>
    </p:spTree>
    <p:extLst>
      <p:ext uri="{BB962C8B-B14F-4D97-AF65-F5344CB8AC3E}">
        <p14:creationId xmlns:p14="http://schemas.microsoft.com/office/powerpoint/2010/main" val="299606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daftlogic.com/projects-google-maps-area-calculator-tool.ht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projectaware.org/DiveAgainstDebrisData"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mailto:diveagainstdebris@projectaware.org"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projectaware.org/MyOcean"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mailto:DiveAgainstDebris@projectaware.org"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projectaware.org/"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p:spPr>
      </p:sp>
      <p:sp>
        <p:nvSpPr>
          <p:cNvPr id="102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extLst>
      <p:ext uri="{BB962C8B-B14F-4D97-AF65-F5344CB8AC3E}">
        <p14:creationId xmlns:p14="http://schemas.microsoft.com/office/powerpoint/2010/main" val="90430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sz="1200" kern="1200" dirty="0" smtClean="0">
                <a:solidFill>
                  <a:schemeClr val="tx1"/>
                </a:solidFill>
                <a:effectLst/>
                <a:latin typeface="+mn-lt"/>
                <a:ea typeface="+mn-ea"/>
                <a:cs typeface="+mn-cs"/>
              </a:rPr>
              <a:t>Sampah bergerak ke samudra dari daratan dan laut, tetapi sebagian besar sampah di laut berasal dari daratan. Dari mana pun datangnya, manusia adalah sumber dari semua sampah laut - baik melalui kecelakaan, kelalaian, atau pembuangan yang disengaja.</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Sampah mencemari lautan karena kurangnya atau buruknya pengelolaan limbah. Tempat sampah di kota yang dekat dengan laut, pembuangan air selokan tanpa diolah langsung ke laut, dan limbah bangunan atau industri yang dikelola dengan buruk, semuanya menyebabkan masalah sampah laut.</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Meskipun sebagian besar sampah laut berasal dari daratan, sampah juga hilang atau sengaja dibuang ke laut - dari kapal dan perahu, </a:t>
            </a:r>
            <a:r>
              <a:rPr lang="id-ID" sz="1200" kern="1200" dirty="0" err="1" smtClean="0">
                <a:solidFill>
                  <a:schemeClr val="tx1"/>
                </a:solidFill>
                <a:effectLst/>
                <a:latin typeface="+mn-lt"/>
                <a:ea typeface="+mn-ea"/>
                <a:cs typeface="+mn-cs"/>
              </a:rPr>
              <a:t>rig</a:t>
            </a:r>
            <a:r>
              <a:rPr lang="id-ID" sz="1200" kern="1200" dirty="0" smtClean="0">
                <a:solidFill>
                  <a:schemeClr val="tx1"/>
                </a:solidFill>
                <a:effectLst/>
                <a:latin typeface="+mn-lt"/>
                <a:ea typeface="+mn-ea"/>
                <a:cs typeface="+mn-cs"/>
              </a:rPr>
              <a:t> minyak dan gas, serta budi daya perairan.</a:t>
            </a:r>
            <a:endParaRPr lang="en-US" sz="1200" kern="1200" dirty="0" smtClean="0">
              <a:solidFill>
                <a:schemeClr val="tx1"/>
              </a:solidFill>
              <a:latin typeface="Arial" panose="020B0604020202020204" pitchFamily="34" charset="0"/>
              <a:ea typeface="+mn-ea"/>
              <a:cs typeface="Arial" panose="020B0604020202020204" pitchFamily="34" charset="0"/>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A6DAC726-01FF-4931-B341-FFC18BB2554F}" type="slidenum">
              <a:rPr lang="en-AU"/>
              <a:pPr/>
              <a:t>10</a:t>
            </a:fld>
            <a:endParaRPr lang="en-AU"/>
          </a:p>
        </p:txBody>
      </p:sp>
    </p:spTree>
    <p:extLst>
      <p:ext uri="{BB962C8B-B14F-4D97-AF65-F5344CB8AC3E}">
        <p14:creationId xmlns:p14="http://schemas.microsoft.com/office/powerpoint/2010/main" val="1004296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effectLst/>
                <a:latin typeface="+mn-lt"/>
                <a:ea typeface="+mn-ea"/>
                <a:cs typeface="+mn-cs"/>
              </a:rPr>
              <a:t>Membuang sampah </a:t>
            </a:r>
            <a:r>
              <a:rPr lang="id-ID" sz="1200" kern="1200" dirty="0" err="1" smtClean="0">
                <a:solidFill>
                  <a:schemeClr val="tx1"/>
                </a:solidFill>
                <a:effectLst/>
                <a:latin typeface="+mn-lt"/>
                <a:ea typeface="+mn-ea"/>
                <a:cs typeface="+mn-cs"/>
              </a:rPr>
              <a:t>sembarangan</a:t>
            </a:r>
            <a:r>
              <a:rPr lang="id-ID" sz="1200" kern="1200" dirty="0" smtClean="0">
                <a:solidFill>
                  <a:schemeClr val="tx1"/>
                </a:solidFill>
                <a:effectLst/>
                <a:latin typeface="+mn-lt"/>
                <a:ea typeface="+mn-ea"/>
                <a:cs typeface="+mn-cs"/>
              </a:rPr>
              <a:t> juga masalah besar. Sampah yang dibuang bahkan ribuan kilometer/mil di daratan akan bergerak ke laut, tersapu ke dalam saluran air hujan dan sungai oleh hujan, atau tertiup angin. Kita sering memotong jalan dengan meninggalkan sampah di pantai atau dekat sungai.</a:t>
            </a:r>
            <a:endParaRPr lang="en-GB" sz="1200" kern="1200" dirty="0" smtClean="0">
              <a:solidFill>
                <a:schemeClr val="tx1"/>
              </a:solidFill>
              <a:effectLst/>
              <a:latin typeface="+mn-lt"/>
              <a:ea typeface="+mn-ea"/>
              <a:cs typeface="+mn-cs"/>
            </a:endParaRPr>
          </a:p>
          <a:p>
            <a:endParaRPr lang="en-GB" noProof="0" dirty="0" smtClean="0">
              <a:latin typeface="Arial" panose="020B0604020202020204" pitchFamily="34" charset="0"/>
              <a:ea typeface="Calibri" pitchFamily="34" charset="0"/>
              <a:cs typeface="Arial" panose="020B0604020202020204" pitchFamily="34" charset="0"/>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B41A2E54-66DF-4162-84A7-D442084F9403}" type="slidenum">
              <a:rPr lang="en-AU"/>
              <a:pPr/>
              <a:t>11</a:t>
            </a:fld>
            <a:endParaRPr lang="en-AU"/>
          </a:p>
        </p:txBody>
      </p:sp>
    </p:spTree>
    <p:extLst>
      <p:ext uri="{BB962C8B-B14F-4D97-AF65-F5344CB8AC3E}">
        <p14:creationId xmlns:p14="http://schemas.microsoft.com/office/powerpoint/2010/main" val="953952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effectLst/>
                <a:latin typeface="+mn-lt"/>
                <a:ea typeface="+mn-ea"/>
                <a:cs typeface="+mn-cs"/>
              </a:rPr>
              <a:t>Begitu sampai di lautan, sampah dapat menyebabkan kematian puluhan ribu hewan laut dan burung laut setiap tahunnya yang salah mengiranya sebagai makanan atau melilitkannya ke sekujur tubuhnya. Sampah juga merusak lingkungan, seperti batu karang.</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ea typeface="Calibri" pitchFamily="34" charset="0"/>
              <a:cs typeface="Arial" panose="020B0604020202020204" pitchFamily="34" charset="0"/>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55AFA8C6-F8B7-4E0B-9F75-599A5982C03F}" type="slidenum">
              <a:rPr lang="en-AU"/>
              <a:pPr/>
              <a:t>12</a:t>
            </a:fld>
            <a:endParaRPr lang="en-AU"/>
          </a:p>
        </p:txBody>
      </p:sp>
    </p:spTree>
    <p:extLst>
      <p:ext uri="{BB962C8B-B14F-4D97-AF65-F5344CB8AC3E}">
        <p14:creationId xmlns:p14="http://schemas.microsoft.com/office/powerpoint/2010/main" val="1529085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noProof="0" dirty="0" smtClean="0">
                <a:latin typeface="Arial" panose="020B0604020202020204" pitchFamily="34" charset="0"/>
                <a:ea typeface="Calibri" pitchFamily="34" charset="0"/>
                <a:cs typeface="Arial" panose="020B0604020202020204" pitchFamily="34" charset="0"/>
              </a:rPr>
              <a:t>Masalah sampah laut tampak demikian besar – dapatkah penyelam membuat perbedaan? </a:t>
            </a:r>
          </a:p>
          <a:p>
            <a:endParaRPr lang="id-ID" noProof="0" dirty="0" smtClean="0">
              <a:latin typeface="Arial" panose="020B0604020202020204" pitchFamily="34" charset="0"/>
              <a:ea typeface="Calibri" pitchFamily="34" charset="0"/>
              <a:cs typeface="Arial" panose="020B0604020202020204" pitchFamily="34" charset="0"/>
            </a:endParaRPr>
          </a:p>
          <a:p>
            <a:r>
              <a:rPr lang="id-ID" noProof="0" dirty="0" smtClean="0">
                <a:latin typeface="Arial" panose="020B0604020202020204" pitchFamily="34" charset="0"/>
                <a:ea typeface="Calibri" pitchFamily="34" charset="0"/>
                <a:cs typeface="Arial" panose="020B0604020202020204" pitchFamily="34" charset="0"/>
              </a:rPr>
              <a:t>Ya, kita bisa, dengan bekerja bersama secara lokal, nasional, dan internasional pada banyak perubahan yang diperlukan untuk mengatasi kekacauan ini:</a:t>
            </a:r>
          </a:p>
          <a:p>
            <a:endParaRPr lang="id-ID" noProof="0" dirty="0" smtClean="0">
              <a:latin typeface="Arial" panose="020B0604020202020204" pitchFamily="34" charset="0"/>
              <a:ea typeface="Calibri" pitchFamily="34" charset="0"/>
              <a:cs typeface="Arial" panose="020B0604020202020204" pitchFamily="34" charset="0"/>
            </a:endParaRPr>
          </a:p>
          <a:p>
            <a:pPr marL="171450" indent="-171450">
              <a:buFont typeface="Arial" panose="020B0604020202020204" pitchFamily="34" charset="0"/>
              <a:buChar char="•"/>
            </a:pPr>
            <a:r>
              <a:rPr lang="id-ID" noProof="0" dirty="0" smtClean="0">
                <a:latin typeface="Arial" panose="020B0604020202020204" pitchFamily="34" charset="0"/>
                <a:ea typeface="Calibri" pitchFamily="34" charset="0"/>
                <a:cs typeface="Arial" panose="020B0604020202020204" pitchFamily="34" charset="0"/>
              </a:rPr>
              <a:t>Perubahan pada kebijakan yang membuat perseorangan, perusahaan, dan pemerintah mengelola limbah dengan lebih baik</a:t>
            </a:r>
          </a:p>
          <a:p>
            <a:pPr marL="171450" indent="-171450">
              <a:buFont typeface="Arial" panose="020B0604020202020204" pitchFamily="34" charset="0"/>
              <a:buChar char="•"/>
            </a:pPr>
            <a:r>
              <a:rPr lang="id-ID" noProof="0" dirty="0" smtClean="0">
                <a:latin typeface="Arial" panose="020B0604020202020204" pitchFamily="34" charset="0"/>
                <a:ea typeface="Calibri" pitchFamily="34" charset="0"/>
                <a:cs typeface="Arial" panose="020B0604020202020204" pitchFamily="34" charset="0"/>
              </a:rPr>
              <a:t>Perubahan pada infrastruktur untuk menghambat sampah secara fisik mencapai laut</a:t>
            </a:r>
          </a:p>
          <a:p>
            <a:pPr marL="171450" indent="-171450">
              <a:buFont typeface="Arial" panose="020B0604020202020204" pitchFamily="34" charset="0"/>
              <a:buChar char="•"/>
            </a:pPr>
            <a:r>
              <a:rPr lang="id-ID" noProof="0" dirty="0" smtClean="0">
                <a:latin typeface="Arial" panose="020B0604020202020204" pitchFamily="34" charset="0"/>
                <a:ea typeface="Calibri" pitchFamily="34" charset="0"/>
                <a:cs typeface="Arial" panose="020B0604020202020204" pitchFamily="34" charset="0"/>
              </a:rPr>
              <a:t>Perubahan pada peraturan untuk mengelola barang yang kita buat dan cara membuatnya dengan lebih baik - mulai dari produksi, penggunaan, </a:t>
            </a:r>
            <a:r>
              <a:rPr lang="id-ID" noProof="0" dirty="0" err="1" smtClean="0">
                <a:latin typeface="Arial" panose="020B0604020202020204" pitchFamily="34" charset="0"/>
                <a:ea typeface="Calibri" pitchFamily="34" charset="0"/>
                <a:cs typeface="Arial" panose="020B0604020202020204" pitchFamily="34" charset="0"/>
              </a:rPr>
              <a:t>pendaurulangan</a:t>
            </a:r>
            <a:r>
              <a:rPr lang="id-ID" noProof="0" dirty="0" smtClean="0">
                <a:latin typeface="Arial" panose="020B0604020202020204" pitchFamily="34" charset="0"/>
                <a:ea typeface="Calibri" pitchFamily="34" charset="0"/>
                <a:cs typeface="Arial" panose="020B0604020202020204" pitchFamily="34" charset="0"/>
              </a:rPr>
              <a:t>, hingga pembuangan</a:t>
            </a:r>
          </a:p>
          <a:p>
            <a:pPr marL="171450" indent="-171450">
              <a:buFont typeface="Arial" panose="020B0604020202020204" pitchFamily="34" charset="0"/>
              <a:buChar char="•"/>
            </a:pPr>
            <a:r>
              <a:rPr lang="id-ID" noProof="0" dirty="0" smtClean="0">
                <a:latin typeface="Arial" panose="020B0604020202020204" pitchFamily="34" charset="0"/>
                <a:ea typeface="Calibri" pitchFamily="34" charset="0"/>
                <a:cs typeface="Arial" panose="020B0604020202020204" pitchFamily="34" charset="0"/>
              </a:rPr>
              <a:t>Perubahan pada sikap dan perilaku sehingga kita dapat memikirkan kembali, mengurangi, menggunakan kembali, dan mendaur ulang cara kita dari kekacauan ini</a:t>
            </a:r>
          </a:p>
        </p:txBody>
      </p:sp>
      <p:sp>
        <p:nvSpPr>
          <p:cNvPr id="34820" name="Slide Number Placeholder 3"/>
          <p:cNvSpPr>
            <a:spLocks noGrp="1"/>
          </p:cNvSpPr>
          <p:nvPr>
            <p:ph type="sldNum" sz="quarter" idx="5"/>
          </p:nvPr>
        </p:nvSpPr>
        <p:spPr bwMode="auto">
          <a:noFill/>
          <a:ln>
            <a:miter lim="800000"/>
            <a:headEnd/>
            <a:tailEnd/>
          </a:ln>
        </p:spPr>
        <p:txBody>
          <a:bodyPr/>
          <a:lstStyle/>
          <a:p>
            <a:fld id="{55BEDECB-2D8F-4F2D-9935-E9A6C69ABCF5}" type="slidenum">
              <a:rPr lang="en-AU"/>
              <a:pPr/>
              <a:t>13</a:t>
            </a:fld>
            <a:endParaRPr lang="en-AU"/>
          </a:p>
        </p:txBody>
      </p:sp>
    </p:spTree>
    <p:extLst>
      <p:ext uri="{BB962C8B-B14F-4D97-AF65-F5344CB8AC3E}">
        <p14:creationId xmlns:p14="http://schemas.microsoft.com/office/powerpoint/2010/main" val="3407397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686281" y="4343436"/>
            <a:ext cx="5485439" cy="4365344"/>
          </a:xfrm>
          <a:noFill/>
        </p:spPr>
        <p:txBody>
          <a:bodyPr wrap="square" numCol="1" anchor="t" anchorCtr="0" compatLnSpc="1">
            <a:prstTxWarp prst="textNoShape">
              <a:avLst/>
            </a:prstTxWarp>
            <a:normAutofit fontScale="92500" lnSpcReduction="10000"/>
          </a:bodyPr>
          <a:lstStyle/>
          <a:p>
            <a:r>
              <a:rPr lang="id-ID" noProof="0" dirty="0" smtClean="0">
                <a:latin typeface="Arial" panose="020B0604020202020204" pitchFamily="34" charset="0"/>
                <a:cs typeface="Arial" panose="020B0604020202020204" pitchFamily="34" charset="0"/>
              </a:rPr>
              <a:t>Saat Anda Dive Against </a:t>
            </a:r>
            <a:r>
              <a:rPr lang="id-ID" noProof="0" dirty="0" err="1" smtClean="0">
                <a:latin typeface="Arial" panose="020B0604020202020204" pitchFamily="34" charset="0"/>
                <a:cs typeface="Arial" panose="020B0604020202020204" pitchFamily="34" charset="0"/>
              </a:rPr>
              <a:t>Debris</a:t>
            </a:r>
            <a:r>
              <a:rPr lang="id-ID" baseline="30000" noProof="0" dirty="0" err="1" smtClean="0">
                <a:latin typeface="Arial" panose="020B0604020202020204" pitchFamily="34" charset="0"/>
                <a:cs typeface="Arial" panose="020B0604020202020204" pitchFamily="34" charset="0"/>
              </a:rPr>
              <a:t>®</a:t>
            </a:r>
            <a:r>
              <a:rPr lang="id-ID" noProof="0" dirty="0" smtClean="0">
                <a:latin typeface="Arial" panose="020B0604020202020204" pitchFamily="34" charset="0"/>
                <a:cs typeface="Arial" panose="020B0604020202020204" pitchFamily="34" charset="0"/>
              </a:rPr>
              <a:t>, Anda menyelam demi perubahan, seperti ini: </a:t>
            </a:r>
          </a:p>
          <a:p>
            <a:endParaRPr lang="id-ID" noProof="0" dirty="0" smtClean="0">
              <a:latin typeface="Arial" panose="020B0604020202020204" pitchFamily="34" charset="0"/>
              <a:cs typeface="Arial" panose="020B0604020202020204" pitchFamily="34" charset="0"/>
            </a:endParaRPr>
          </a:p>
          <a:p>
            <a:r>
              <a:rPr lang="id-ID" b="1" noProof="0" dirty="0" smtClean="0">
                <a:latin typeface="Arial" panose="020B0604020202020204" pitchFamily="34" charset="0"/>
                <a:cs typeface="Arial" panose="020B0604020202020204" pitchFamily="34" charset="0"/>
              </a:rPr>
              <a:t>Anda membuat laut menjadi lebih aman bagi hidupan laut</a:t>
            </a:r>
          </a:p>
          <a:p>
            <a:pPr marL="171450" indent="-171450">
              <a:buFont typeface="Arial" panose="020B0604020202020204" pitchFamily="34" charset="0"/>
              <a:buChar char="•"/>
            </a:pPr>
            <a:r>
              <a:rPr lang="id-ID" noProof="0" dirty="0" smtClean="0">
                <a:latin typeface="Arial" panose="020B0604020202020204" pitchFamily="34" charset="0"/>
                <a:cs typeface="Arial" panose="020B0604020202020204" pitchFamily="34" charset="0"/>
              </a:rPr>
              <a:t>Sampah laut yang Anda singkirkan tidak akan lagi menyakiti hewan laut atau merusak lingkungan laut</a:t>
            </a:r>
          </a:p>
          <a:p>
            <a:endParaRPr lang="id-ID" noProof="0" dirty="0" smtClean="0">
              <a:latin typeface="Arial" panose="020B0604020202020204" pitchFamily="34" charset="0"/>
              <a:cs typeface="Arial" panose="020B0604020202020204" pitchFamily="34" charset="0"/>
            </a:endParaRPr>
          </a:p>
          <a:p>
            <a:r>
              <a:rPr lang="id-ID" b="1" noProof="0" dirty="0" smtClean="0">
                <a:latin typeface="Arial" panose="020B0604020202020204" pitchFamily="34" charset="0"/>
                <a:cs typeface="Arial" panose="020B0604020202020204" pitchFamily="34" charset="0"/>
              </a:rPr>
              <a:t>Data yang Anda kumpulkan:</a:t>
            </a:r>
          </a:p>
          <a:p>
            <a:pPr marL="171450" indent="-171450">
              <a:buFont typeface="Arial" panose="020B0604020202020204" pitchFamily="34" charset="0"/>
              <a:buChar char="•"/>
            </a:pPr>
            <a:r>
              <a:rPr lang="id-ID" noProof="0" dirty="0" smtClean="0">
                <a:latin typeface="Arial" panose="020B0604020202020204" pitchFamily="34" charset="0"/>
                <a:cs typeface="Arial" panose="020B0604020202020204" pitchFamily="34" charset="0"/>
              </a:rPr>
              <a:t>Meningkatkan pengelolaan limbah dengan membantu meyakinkan perseorangan, pemerintah, dan perusahaan untuk mengatasi sampah laut</a:t>
            </a:r>
          </a:p>
          <a:p>
            <a:pPr marL="171450" indent="-171450">
              <a:buFont typeface="Arial" panose="020B0604020202020204" pitchFamily="34" charset="0"/>
              <a:buChar char="•"/>
            </a:pPr>
            <a:r>
              <a:rPr lang="id-ID" noProof="0" dirty="0" smtClean="0">
                <a:latin typeface="Arial" panose="020B0604020202020204" pitchFamily="34" charset="0"/>
                <a:cs typeface="Arial" panose="020B0604020202020204" pitchFamily="34" charset="0"/>
              </a:rPr>
              <a:t>Memperluas pemahaman kita mengenai jenis dan jumlah sampah di laut</a:t>
            </a:r>
          </a:p>
          <a:p>
            <a:pPr marL="171450" indent="-171450">
              <a:buFont typeface="Arial" panose="020B0604020202020204" pitchFamily="34" charset="0"/>
              <a:buChar char="•"/>
            </a:pPr>
            <a:r>
              <a:rPr lang="id-ID" noProof="0" dirty="0" smtClean="0">
                <a:latin typeface="Arial" panose="020B0604020202020204" pitchFamily="34" charset="0"/>
                <a:cs typeface="Arial" panose="020B0604020202020204" pitchFamily="34" charset="0"/>
              </a:rPr>
              <a:t>Membangun pengetahuan mengenai dampak pada lingkungan bawah air yang disebabkan sampah laut</a:t>
            </a:r>
          </a:p>
          <a:p>
            <a:endParaRPr lang="id-ID" noProof="0" dirty="0" smtClean="0">
              <a:latin typeface="Arial" panose="020B0604020202020204" pitchFamily="34" charset="0"/>
              <a:cs typeface="Arial" panose="020B0604020202020204" pitchFamily="34" charset="0"/>
            </a:endParaRPr>
          </a:p>
          <a:p>
            <a:r>
              <a:rPr lang="id-ID" b="1" noProof="0" dirty="0" smtClean="0">
                <a:latin typeface="Arial" panose="020B0604020202020204" pitchFamily="34" charset="0"/>
                <a:cs typeface="Arial" panose="020B0604020202020204" pitchFamily="34" charset="0"/>
              </a:rPr>
              <a:t>Anda mendukung para pemimpin Project AWARE yang bekerja di komunitas masing-masing</a:t>
            </a:r>
          </a:p>
          <a:p>
            <a:pPr marL="171450" indent="-171450">
              <a:buFont typeface="Arial" panose="020B0604020202020204" pitchFamily="34" charset="0"/>
              <a:buChar char="•"/>
            </a:pPr>
            <a:r>
              <a:rPr lang="id-ID" noProof="0" dirty="0" smtClean="0">
                <a:latin typeface="Arial" panose="020B0604020202020204" pitchFamily="34" charset="0"/>
                <a:cs typeface="Arial" panose="020B0604020202020204" pitchFamily="34" charset="0"/>
              </a:rPr>
              <a:t>Para pemimpin Project AWARE mengupayakan perubahan di komunitas masing-masing untuk mencegah sampah mencemari laut</a:t>
            </a:r>
          </a:p>
          <a:p>
            <a:pPr marL="171450" indent="-171450">
              <a:buFont typeface="Arial" panose="020B0604020202020204" pitchFamily="34" charset="0"/>
              <a:buChar char="•"/>
            </a:pPr>
            <a:r>
              <a:rPr lang="id-ID" noProof="0" dirty="0" smtClean="0">
                <a:latin typeface="Arial" panose="020B0604020202020204" pitchFamily="34" charset="0"/>
                <a:cs typeface="Arial" panose="020B0604020202020204" pitchFamily="34" charset="0"/>
              </a:rPr>
              <a:t>Hubungi Project AWARE jika Anda tertarik untuk memimpin aksi pembersihan sampah laut di komunitas Anda</a:t>
            </a:r>
          </a:p>
          <a:p>
            <a:endParaRPr lang="id-ID" noProof="0" dirty="0" smtClean="0">
              <a:latin typeface="Arial" panose="020B0604020202020204" pitchFamily="34" charset="0"/>
              <a:cs typeface="Arial" panose="020B0604020202020204" pitchFamily="34" charset="0"/>
            </a:endParaRPr>
          </a:p>
          <a:p>
            <a:r>
              <a:rPr lang="id-ID" b="1" noProof="0" dirty="0" smtClean="0">
                <a:latin typeface="Arial" panose="020B0604020202020204" pitchFamily="34" charset="0"/>
                <a:cs typeface="Arial" panose="020B0604020202020204" pitchFamily="34" charset="0"/>
              </a:rPr>
              <a:t>Anda meyakinkan orang lain mengenai perlunya perubahan</a:t>
            </a:r>
          </a:p>
          <a:p>
            <a:pPr marL="171450" indent="-171450">
              <a:buFont typeface="Arial" panose="020B0604020202020204" pitchFamily="34" charset="0"/>
              <a:buChar char="•"/>
            </a:pPr>
            <a:r>
              <a:rPr lang="id-ID" noProof="0" dirty="0" smtClean="0">
                <a:latin typeface="Arial" panose="020B0604020202020204" pitchFamily="34" charset="0"/>
                <a:cs typeface="Arial" panose="020B0604020202020204" pitchFamily="34" charset="0"/>
              </a:rPr>
              <a:t>Ceritakan kepada semua orang aksi Dive Against </a:t>
            </a:r>
            <a:r>
              <a:rPr lang="id-ID" noProof="0" dirty="0" err="1" smtClean="0">
                <a:latin typeface="Arial" panose="020B0604020202020204" pitchFamily="34" charset="0"/>
                <a:cs typeface="Arial" panose="020B0604020202020204" pitchFamily="34" charset="0"/>
              </a:rPr>
              <a:t>Debris</a:t>
            </a:r>
            <a:r>
              <a:rPr lang="id-ID" baseline="30000" noProof="0" dirty="0" err="1" smtClean="0">
                <a:latin typeface="Arial" panose="020B0604020202020204" pitchFamily="34" charset="0"/>
                <a:cs typeface="Arial" panose="020B0604020202020204" pitchFamily="34" charset="0"/>
              </a:rPr>
              <a:t>®</a:t>
            </a:r>
            <a:r>
              <a:rPr lang="id-ID" noProof="0" dirty="0" smtClean="0">
                <a:latin typeface="Arial" panose="020B0604020202020204" pitchFamily="34" charset="0"/>
                <a:cs typeface="Arial" panose="020B0604020202020204" pitchFamily="34" charset="0"/>
              </a:rPr>
              <a:t> dan sampah yang Anda lihat di bawah air</a:t>
            </a:r>
          </a:p>
          <a:p>
            <a:pPr marL="171450" indent="-171450">
              <a:buFont typeface="Arial" panose="020B0604020202020204" pitchFamily="34" charset="0"/>
              <a:buChar char="•"/>
            </a:pPr>
            <a:r>
              <a:rPr lang="id-ID" noProof="0" dirty="0" smtClean="0">
                <a:latin typeface="Arial" panose="020B0604020202020204" pitchFamily="34" charset="0"/>
                <a:cs typeface="Arial" panose="020B0604020202020204" pitchFamily="34" charset="0"/>
              </a:rPr>
              <a:t>Suara Anda dapat mengubah opini publik sehingga orang akan menuntut dilakukannya tindakan terhadap sampah laut</a:t>
            </a:r>
          </a:p>
          <a:p>
            <a:pPr marL="171450" indent="-171450">
              <a:buFont typeface="Arial" panose="020B0604020202020204" pitchFamily="34" charset="0"/>
              <a:buChar char="•"/>
            </a:pPr>
            <a:r>
              <a:rPr lang="id-ID" noProof="0" dirty="0" smtClean="0">
                <a:latin typeface="Arial" panose="020B0604020202020204" pitchFamily="34" charset="0"/>
                <a:cs typeface="Arial" panose="020B0604020202020204" pitchFamily="34" charset="0"/>
              </a:rPr>
              <a:t>Anda dapat membantu mengubah perilaku orang sehingga semakin sedikit sampah yang dibuang di lingkungan ini</a:t>
            </a:r>
          </a:p>
        </p:txBody>
      </p:sp>
      <p:sp>
        <p:nvSpPr>
          <p:cNvPr id="36868" name="Slide Number Placeholder 3"/>
          <p:cNvSpPr>
            <a:spLocks noGrp="1"/>
          </p:cNvSpPr>
          <p:nvPr>
            <p:ph type="sldNum" sz="quarter" idx="5"/>
          </p:nvPr>
        </p:nvSpPr>
        <p:spPr bwMode="auto">
          <a:noFill/>
          <a:ln>
            <a:miter lim="800000"/>
            <a:headEnd/>
            <a:tailEnd/>
          </a:ln>
        </p:spPr>
        <p:txBody>
          <a:bodyPr/>
          <a:lstStyle/>
          <a:p>
            <a:fld id="{9EE3E943-3609-4204-804A-BE641934B6F6}" type="slidenum">
              <a:rPr lang="en-AU"/>
              <a:pPr/>
              <a:t>14</a:t>
            </a:fld>
            <a:endParaRPr lang="en-AU"/>
          </a:p>
        </p:txBody>
      </p:sp>
    </p:spTree>
    <p:extLst>
      <p:ext uri="{BB962C8B-B14F-4D97-AF65-F5344CB8AC3E}">
        <p14:creationId xmlns:p14="http://schemas.microsoft.com/office/powerpoint/2010/main" val="385563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sz="1200" kern="1200" dirty="0" smtClean="0">
                <a:solidFill>
                  <a:schemeClr val="tx1"/>
                </a:solidFill>
                <a:effectLst/>
                <a:latin typeface="+mn-lt"/>
                <a:ea typeface="+mn-ea"/>
                <a:cs typeface="+mn-cs"/>
              </a:rPr>
              <a:t>Dive Against </a:t>
            </a:r>
            <a:r>
              <a:rPr lang="id-ID" sz="1200" kern="1200" dirty="0" err="1" smtClean="0">
                <a:solidFill>
                  <a:schemeClr val="tx1"/>
                </a:solidFill>
                <a:effectLst/>
                <a:latin typeface="+mn-lt"/>
                <a:ea typeface="+mn-ea"/>
                <a:cs typeface="+mn-cs"/>
              </a:rPr>
              <a:t>Debris</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diciptakan oleh penyelam, untuk penyelam. Hanya penyelam yang mempunyai pelatihan, pengetahuan, dan keahlian untuk menyingkirkan sampah laut bawah air.</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Diperkirakan sebanyak 70 persen sampah yang mencemari laut tenggelam ke dasar laut, dan meskipun banyak dari sampah itu yang mungkin berada di luar jangkauan penyelam rekreasi, kita tetap memiliki daya untuk mengatasi masalah sampah laut bawah air.</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Sampah laut adalah masalah besar, tetapi kekuatan penyelam global Project AWARE juga kuat. Melalui Dive Against </a:t>
            </a:r>
            <a:r>
              <a:rPr lang="id-ID" sz="1200" kern="1200" dirty="0" err="1" smtClean="0">
                <a:solidFill>
                  <a:schemeClr val="tx1"/>
                </a:solidFill>
                <a:effectLst/>
                <a:latin typeface="+mn-lt"/>
                <a:ea typeface="+mn-ea"/>
                <a:cs typeface="+mn-cs"/>
              </a:rPr>
              <a:t>Debris</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penyelam berperan besar dalam menjaga laut kita tetap bersih dan sehat.</a:t>
            </a:r>
            <a:endParaRPr lang="en-GB" sz="1200" kern="1200" dirty="0" smtClean="0">
              <a:solidFill>
                <a:schemeClr val="tx1"/>
              </a:solidFill>
              <a:effectLst/>
              <a:latin typeface="+mn-lt"/>
              <a:ea typeface="+mn-ea"/>
              <a:cs typeface="+mn-cs"/>
            </a:endParaRPr>
          </a:p>
          <a:p>
            <a:endParaRPr lang="en-US" dirty="0" smtClean="0">
              <a:latin typeface="Arial" panose="020B0604020202020204" pitchFamily="34" charset="0"/>
              <a:ea typeface="Calibri" pitchFamily="34" charset="0"/>
              <a:cs typeface="Arial" panose="020B0604020202020204" pitchFamily="34" charset="0"/>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0096D9CF-B23F-4034-84B7-8E772BA76733}" type="slidenum">
              <a:rPr lang="en-AU"/>
              <a:pPr/>
              <a:t>15</a:t>
            </a:fld>
            <a:endParaRPr lang="en-AU"/>
          </a:p>
        </p:txBody>
      </p:sp>
    </p:spTree>
    <p:extLst>
      <p:ext uri="{BB962C8B-B14F-4D97-AF65-F5344CB8AC3E}">
        <p14:creationId xmlns:p14="http://schemas.microsoft.com/office/powerpoint/2010/main" val="3989471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123A28DA-A3B5-47EC-A3C4-B6B1A59171A5}" type="slidenum">
              <a:rPr lang="en-AU"/>
              <a:pPr/>
              <a:t>16</a:t>
            </a:fld>
            <a:endParaRPr lang="en-AU"/>
          </a:p>
        </p:txBody>
      </p:sp>
    </p:spTree>
    <p:extLst>
      <p:ext uri="{BB962C8B-B14F-4D97-AF65-F5344CB8AC3E}">
        <p14:creationId xmlns:p14="http://schemas.microsoft.com/office/powerpoint/2010/main" val="1232205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effectLst/>
                <a:latin typeface="+mn-lt"/>
                <a:ea typeface="+mn-ea"/>
                <a:cs typeface="+mn-cs"/>
              </a:rPr>
              <a:t>Di Bagian 2, kita mempelajari cara merencanakan dan menyelesaikan survei Dive Against </a:t>
            </a:r>
            <a:r>
              <a:rPr lang="id-ID" sz="1200" kern="1200" dirty="0" err="1" smtClean="0">
                <a:solidFill>
                  <a:schemeClr val="tx1"/>
                </a:solidFill>
                <a:effectLst/>
                <a:latin typeface="+mn-lt"/>
                <a:ea typeface="+mn-ea"/>
                <a:cs typeface="+mn-cs"/>
              </a:rPr>
              <a:t>Debris</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US" dirty="0" smtClean="0">
              <a:latin typeface="Arial" panose="020B0604020202020204" pitchFamily="34" charset="0"/>
              <a:cs typeface="Arial" panose="020B0604020202020204" pitchFamily="34" charset="0"/>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0EEC403F-6966-4F98-A4C7-7D5DC32C72F4}" type="slidenum">
              <a:rPr lang="en-AU"/>
              <a:pPr/>
              <a:t>17</a:t>
            </a:fld>
            <a:endParaRPr lang="en-AU"/>
          </a:p>
        </p:txBody>
      </p:sp>
    </p:spTree>
    <p:extLst>
      <p:ext uri="{BB962C8B-B14F-4D97-AF65-F5344CB8AC3E}">
        <p14:creationId xmlns:p14="http://schemas.microsoft.com/office/powerpoint/2010/main" val="2111252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noProof="0" dirty="0" smtClean="0">
                <a:latin typeface="Arial" panose="020B0604020202020204" pitchFamily="34" charset="0"/>
                <a:ea typeface="Calibri" pitchFamily="34" charset="0"/>
                <a:cs typeface="Arial" panose="020B0604020202020204" pitchFamily="34" charset="0"/>
              </a:rPr>
              <a:t>Survei Anda akan semakin bernilai jika Anda berulang kali mengumpulkan data dari lokasi yang sama selama beberapa waktu. Survey berkala akan:</a:t>
            </a:r>
          </a:p>
          <a:p>
            <a:pPr marL="171450" indent="-171450">
              <a:buFont typeface="Arial" panose="020B0604020202020204" pitchFamily="34" charset="0"/>
              <a:buChar char="•"/>
            </a:pPr>
            <a:r>
              <a:rPr lang="id-ID" noProof="0" dirty="0" smtClean="0">
                <a:latin typeface="Arial" panose="020B0604020202020204" pitchFamily="34" charset="0"/>
                <a:ea typeface="Calibri" pitchFamily="34" charset="0"/>
                <a:cs typeface="Arial" panose="020B0604020202020204" pitchFamily="34" charset="0"/>
              </a:rPr>
              <a:t>Membangun argumen yang lebih meyakinkan untuk perubahan</a:t>
            </a:r>
          </a:p>
          <a:p>
            <a:pPr marL="171450" indent="-171450">
              <a:buFont typeface="Arial" panose="020B0604020202020204" pitchFamily="34" charset="0"/>
              <a:buChar char="•"/>
            </a:pPr>
            <a:r>
              <a:rPr lang="id-ID" noProof="0" dirty="0" smtClean="0">
                <a:latin typeface="Arial" panose="020B0604020202020204" pitchFamily="34" charset="0"/>
                <a:ea typeface="Calibri" pitchFamily="34" charset="0"/>
                <a:cs typeface="Arial" panose="020B0604020202020204" pitchFamily="34" charset="0"/>
              </a:rPr>
              <a:t>Membantu mengidentifikasikan tren musim lokal, seperti yang disebabkan pola cuaca atau musim turis</a:t>
            </a:r>
          </a:p>
          <a:p>
            <a:endParaRPr lang="id-ID" noProof="0" dirty="0" smtClean="0">
              <a:latin typeface="Arial" panose="020B0604020202020204" pitchFamily="34" charset="0"/>
              <a:ea typeface="Calibri" pitchFamily="34" charset="0"/>
              <a:cs typeface="Arial" panose="020B0604020202020204" pitchFamily="34" charset="0"/>
            </a:endParaRPr>
          </a:p>
          <a:p>
            <a:r>
              <a:rPr lang="id-ID" noProof="0" dirty="0" smtClean="0">
                <a:latin typeface="Arial" panose="020B0604020202020204" pitchFamily="34" charset="0"/>
                <a:ea typeface="Calibri" pitchFamily="34" charset="0"/>
                <a:cs typeface="Arial" panose="020B0604020202020204" pitchFamily="34" charset="0"/>
              </a:rPr>
              <a:t>Tidak ada persyaratan seberapa sering Anda harus mengulang survei, semua data mengenai sampah laut sangat bernilai. Namun, agar mendapatkan hasil yang maksimal, pertimbangkan survei bulanan di lokasi yang sama, atau satu survei setiap dua bulan. Minimal, cobalah lakukan survei pada waktu dan di lokasi yang sama untuk setiap musim sepanjang tahun.</a:t>
            </a:r>
          </a:p>
          <a:p>
            <a:endParaRPr lang="id-ID" noProof="0" dirty="0" smtClean="0">
              <a:latin typeface="Arial" panose="020B0604020202020204" pitchFamily="34" charset="0"/>
              <a:ea typeface="Calibri" pitchFamily="34" charset="0"/>
              <a:cs typeface="Arial" panose="020B0604020202020204" pitchFamily="34" charset="0"/>
            </a:endParaRPr>
          </a:p>
          <a:p>
            <a:r>
              <a:rPr lang="id-ID" noProof="0" dirty="0" smtClean="0">
                <a:latin typeface="Arial" panose="020B0604020202020204" pitchFamily="34" charset="0"/>
                <a:ea typeface="Calibri" pitchFamily="34" charset="0"/>
                <a:cs typeface="Arial" panose="020B0604020202020204" pitchFamily="34" charset="0"/>
              </a:rPr>
              <a:t>Tentu saja, jika Anda menemukan sampah laut selama penyelaman, Anda dapat menyingkirkan dan melaporkannya melalui Dive Against </a:t>
            </a:r>
            <a:r>
              <a:rPr lang="id-ID" noProof="0" dirty="0" err="1" smtClean="0">
                <a:latin typeface="Arial" panose="020B0604020202020204" pitchFamily="34" charset="0"/>
                <a:ea typeface="Calibri" pitchFamily="34" charset="0"/>
                <a:cs typeface="Arial" panose="020B0604020202020204" pitchFamily="34" charset="0"/>
              </a:rPr>
              <a:t>Debris</a:t>
            </a:r>
            <a:r>
              <a:rPr lang="id-ID" baseline="30000" noProof="0" dirty="0" err="1" smtClean="0">
                <a:latin typeface="Arial" panose="020B0604020202020204" pitchFamily="34" charset="0"/>
                <a:ea typeface="Calibri" pitchFamily="34" charset="0"/>
                <a:cs typeface="Arial" panose="020B0604020202020204" pitchFamily="34" charset="0"/>
              </a:rPr>
              <a:t>®</a:t>
            </a:r>
            <a:r>
              <a:rPr lang="id-ID" noProof="0" dirty="0" smtClean="0">
                <a:latin typeface="Arial" panose="020B0604020202020204" pitchFamily="34" charset="0"/>
                <a:ea typeface="Calibri" pitchFamily="34" charset="0"/>
                <a:cs typeface="Arial" panose="020B0604020202020204" pitchFamily="34" charset="0"/>
              </a:rPr>
              <a:t>. Hanya diperlukan beberapa detik untuk membantu lingkungan laut.</a:t>
            </a:r>
          </a:p>
        </p:txBody>
      </p:sp>
      <p:sp>
        <p:nvSpPr>
          <p:cNvPr id="45060" name="Slide Number Placeholder 3"/>
          <p:cNvSpPr>
            <a:spLocks noGrp="1"/>
          </p:cNvSpPr>
          <p:nvPr>
            <p:ph type="sldNum" sz="quarter" idx="5"/>
          </p:nvPr>
        </p:nvSpPr>
        <p:spPr bwMode="auto">
          <a:noFill/>
          <a:ln>
            <a:miter lim="800000"/>
            <a:headEnd/>
            <a:tailEnd/>
          </a:ln>
        </p:spPr>
        <p:txBody>
          <a:bodyPr/>
          <a:lstStyle/>
          <a:p>
            <a:fld id="{001D0635-1740-4381-8F6A-443FA0CAA720}" type="slidenum">
              <a:rPr lang="en-AU"/>
              <a:pPr/>
              <a:t>18</a:t>
            </a:fld>
            <a:endParaRPr lang="en-AU"/>
          </a:p>
        </p:txBody>
      </p:sp>
    </p:spTree>
    <p:extLst>
      <p:ext uri="{BB962C8B-B14F-4D97-AF65-F5344CB8AC3E}">
        <p14:creationId xmlns:p14="http://schemas.microsoft.com/office/powerpoint/2010/main" val="3243249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noProof="0" dirty="0" smtClean="0">
                <a:latin typeface="Arial" panose="020B0604020202020204" pitchFamily="34" charset="0"/>
                <a:cs typeface="Arial" panose="020B0604020202020204" pitchFamily="34" charset="0"/>
              </a:rPr>
              <a:t>Gunakan pertimbangan-pertimbangan ini saat memilih lokasi survei:</a:t>
            </a:r>
          </a:p>
          <a:p>
            <a:pPr marL="171450" indent="-171450">
              <a:buFont typeface="Arial" panose="020B0604020202020204" pitchFamily="34" charset="0"/>
              <a:buChar char="•"/>
            </a:pPr>
            <a:r>
              <a:rPr lang="id-ID" noProof="0" dirty="0" smtClean="0">
                <a:latin typeface="Arial" panose="020B0604020202020204" pitchFamily="34" charset="0"/>
                <a:cs typeface="Arial" panose="020B0604020202020204" pitchFamily="34" charset="0"/>
              </a:rPr>
              <a:t>Pilih lokasi tempat Anda dapat kembali secara berkala</a:t>
            </a:r>
          </a:p>
          <a:p>
            <a:pPr marL="628650" lvl="1" indent="-171450">
              <a:buFont typeface="Arial" panose="020B0604020202020204" pitchFamily="34" charset="0"/>
              <a:buChar char="•"/>
            </a:pPr>
            <a:r>
              <a:rPr lang="id-ID" noProof="0" dirty="0" smtClean="0">
                <a:latin typeface="Arial" panose="020B0604020202020204" pitchFamily="34" charset="0"/>
                <a:cs typeface="Arial" panose="020B0604020202020204" pitchFamily="34" charset="0"/>
              </a:rPr>
              <a:t>Survei Anda akan semakin bernilai jika Anda mengumpulkan data dari lokasi yang sama selama beberapa waktu</a:t>
            </a:r>
          </a:p>
          <a:p>
            <a:pPr marL="171450" indent="-171450">
              <a:buFont typeface="Arial" panose="020B0604020202020204" pitchFamily="34" charset="0"/>
              <a:buChar char="•"/>
            </a:pPr>
            <a:r>
              <a:rPr lang="id-ID" noProof="0" dirty="0" smtClean="0">
                <a:latin typeface="Arial" panose="020B0604020202020204" pitchFamily="34" charset="0"/>
                <a:cs typeface="Arial" panose="020B0604020202020204" pitchFamily="34" charset="0"/>
              </a:rPr>
              <a:t>Pilih lokasi sesuai dengan keahlian dan pengalaman penyelaman semua peserta</a:t>
            </a:r>
          </a:p>
          <a:p>
            <a:pPr marL="171450" indent="-171450">
              <a:buFont typeface="Arial" panose="020B0604020202020204" pitchFamily="34" charset="0"/>
              <a:buChar char="•"/>
            </a:pPr>
            <a:r>
              <a:rPr lang="id-ID" noProof="0" dirty="0" smtClean="0">
                <a:latin typeface="Arial" panose="020B0604020202020204" pitchFamily="34" charset="0"/>
                <a:cs typeface="Arial" panose="020B0604020202020204" pitchFamily="34" charset="0"/>
              </a:rPr>
              <a:t>Survei danau dan sungai air tawar</a:t>
            </a:r>
          </a:p>
          <a:p>
            <a:pPr marL="628650" lvl="1" indent="-171450">
              <a:buFont typeface="Arial" panose="020B0604020202020204" pitchFamily="34" charset="0"/>
              <a:buChar char="•"/>
            </a:pPr>
            <a:r>
              <a:rPr lang="id-ID" noProof="0" dirty="0" smtClean="0">
                <a:latin typeface="Arial" panose="020B0604020202020204" pitchFamily="34" charset="0"/>
                <a:cs typeface="Arial" panose="020B0604020202020204" pitchFamily="34" charset="0"/>
              </a:rPr>
              <a:t>Survei Dive Against </a:t>
            </a:r>
            <a:r>
              <a:rPr lang="id-ID" noProof="0" dirty="0" err="1" smtClean="0">
                <a:latin typeface="Arial" panose="020B0604020202020204" pitchFamily="34" charset="0"/>
                <a:cs typeface="Arial" panose="020B0604020202020204" pitchFamily="34" charset="0"/>
              </a:rPr>
              <a:t>Debris</a:t>
            </a:r>
            <a:r>
              <a:rPr lang="id-ID" baseline="30000" noProof="0" dirty="0" err="1" smtClean="0">
                <a:latin typeface="Arial" panose="020B0604020202020204" pitchFamily="34" charset="0"/>
                <a:cs typeface="Arial" panose="020B0604020202020204" pitchFamily="34" charset="0"/>
              </a:rPr>
              <a:t>®</a:t>
            </a:r>
            <a:r>
              <a:rPr lang="id-ID" noProof="0" dirty="0" smtClean="0">
                <a:latin typeface="Arial" panose="020B0604020202020204" pitchFamily="34" charset="0"/>
                <a:cs typeface="Arial" panose="020B0604020202020204" pitchFamily="34" charset="0"/>
              </a:rPr>
              <a:t> sama pentingnya di lingkungan air tawar</a:t>
            </a:r>
          </a:p>
          <a:p>
            <a:pPr marL="171450" indent="-171450">
              <a:buFont typeface="Arial" panose="020B0604020202020204" pitchFamily="34" charset="0"/>
              <a:buChar char="•"/>
            </a:pPr>
            <a:r>
              <a:rPr lang="id-ID" noProof="0" dirty="0" smtClean="0">
                <a:latin typeface="Arial" panose="020B0604020202020204" pitchFamily="34" charset="0"/>
                <a:cs typeface="Arial" panose="020B0604020202020204" pitchFamily="34" charset="0"/>
              </a:rPr>
              <a:t>Bila perlu, minta izin untuk menyelam dan menyingkirkan sampah laut dari pemilik lahan atau pihak berwenang lainnya</a:t>
            </a:r>
          </a:p>
          <a:p>
            <a:pPr marL="628650" lvl="1" indent="-171450">
              <a:buFont typeface="Arial" panose="020B0604020202020204" pitchFamily="34" charset="0"/>
              <a:buChar char="•"/>
            </a:pPr>
            <a:r>
              <a:rPr lang="id-ID" noProof="0" dirty="0" smtClean="0">
                <a:latin typeface="Arial" panose="020B0604020202020204" pitchFamily="34" charset="0"/>
                <a:cs typeface="Arial" panose="020B0604020202020204" pitchFamily="34" charset="0"/>
              </a:rPr>
              <a:t>Ini mencakup survei Dive Against </a:t>
            </a:r>
            <a:r>
              <a:rPr lang="id-ID" noProof="0" dirty="0" err="1" smtClean="0">
                <a:latin typeface="Arial" panose="020B0604020202020204" pitchFamily="34" charset="0"/>
                <a:cs typeface="Arial" panose="020B0604020202020204" pitchFamily="34" charset="0"/>
              </a:rPr>
              <a:t>Debris</a:t>
            </a:r>
            <a:r>
              <a:rPr lang="id-ID" baseline="30000" noProof="0" dirty="0" err="1" smtClean="0">
                <a:latin typeface="Arial" panose="020B0604020202020204" pitchFamily="34" charset="0"/>
                <a:cs typeface="Arial" panose="020B0604020202020204" pitchFamily="34" charset="0"/>
              </a:rPr>
              <a:t>®</a:t>
            </a:r>
            <a:r>
              <a:rPr lang="id-ID" noProof="0" dirty="0" smtClean="0">
                <a:latin typeface="Arial" panose="020B0604020202020204" pitchFamily="34" charset="0"/>
                <a:cs typeface="Arial" panose="020B0604020202020204" pitchFamily="34" charset="0"/>
              </a:rPr>
              <a:t> yang dilakukan di dalam area yang dilindungi, seperti taman laut dengan peraturan setempat mungkin melarang penyingkiran sampah laut</a:t>
            </a:r>
          </a:p>
          <a:p>
            <a:endParaRPr lang="id-ID" noProof="0" dirty="0" smtClean="0">
              <a:latin typeface="Arial" panose="020B0604020202020204" pitchFamily="34" charset="0"/>
              <a:cs typeface="Arial" panose="020B0604020202020204" pitchFamily="34" charset="0"/>
            </a:endParaRPr>
          </a:p>
          <a:p>
            <a:r>
              <a:rPr lang="id-ID" b="1" noProof="0" dirty="0" smtClean="0">
                <a:latin typeface="Arial" panose="020B0604020202020204" pitchFamily="34" charset="0"/>
                <a:cs typeface="Arial" panose="020B0604020202020204" pitchFamily="34" charset="0"/>
              </a:rPr>
              <a:t>Pembersihan Bawah Air atau Daratan?</a:t>
            </a:r>
          </a:p>
          <a:p>
            <a:r>
              <a:rPr lang="id-ID" noProof="0" dirty="0" smtClean="0">
                <a:latin typeface="Arial" panose="020B0604020202020204" pitchFamily="34" charset="0"/>
                <a:cs typeface="Arial" panose="020B0604020202020204" pitchFamily="34" charset="0"/>
              </a:rPr>
              <a:t>Sampah laut berserakan di mana-mana; di bawah air, di pantai, di perairan dangkal, dan terjebak di semak bakau. Jadi, bagaimanakah cara Anda mengetahui data yang seharusnya dilaporkan melalui Dive Against </a:t>
            </a:r>
            <a:r>
              <a:rPr lang="id-ID" noProof="0" dirty="0" err="1" smtClean="0">
                <a:latin typeface="Arial" panose="020B0604020202020204" pitchFamily="34" charset="0"/>
                <a:cs typeface="Arial" panose="020B0604020202020204" pitchFamily="34" charset="0"/>
              </a:rPr>
              <a:t>Debris</a:t>
            </a:r>
            <a:r>
              <a:rPr lang="id-ID" baseline="30000" noProof="0" dirty="0" err="1" smtClean="0">
                <a:latin typeface="Arial" panose="020B0604020202020204" pitchFamily="34" charset="0"/>
                <a:cs typeface="Arial" panose="020B0604020202020204" pitchFamily="34" charset="0"/>
              </a:rPr>
              <a:t>®</a:t>
            </a:r>
            <a:r>
              <a:rPr lang="id-ID" noProof="0" dirty="0" smtClean="0">
                <a:latin typeface="Arial" panose="020B0604020202020204" pitchFamily="34" charset="0"/>
                <a:cs typeface="Arial" panose="020B0604020202020204" pitchFamily="34" charset="0"/>
              </a:rPr>
              <a:t>? Jawaban yang mudah adalah jika Anda harus berada di </a:t>
            </a:r>
            <a:r>
              <a:rPr lang="id-ID" noProof="0" dirty="0" err="1" smtClean="0">
                <a:latin typeface="Arial" panose="020B0604020202020204" pitchFamily="34" charset="0"/>
                <a:cs typeface="Arial" panose="020B0604020202020204" pitchFamily="34" charset="0"/>
              </a:rPr>
              <a:t>SKUBA</a:t>
            </a:r>
            <a:r>
              <a:rPr lang="id-ID" noProof="0" dirty="0" smtClean="0">
                <a:latin typeface="Arial" panose="020B0604020202020204" pitchFamily="34" charset="0"/>
                <a:cs typeface="Arial" panose="020B0604020202020204" pitchFamily="34" charset="0"/>
              </a:rPr>
              <a:t> untuk mengumpulkan sampah laut, Anda dapat melaporkannya melalui Dive Against </a:t>
            </a:r>
            <a:r>
              <a:rPr lang="id-ID" noProof="0" dirty="0" err="1" smtClean="0">
                <a:latin typeface="Arial" panose="020B0604020202020204" pitchFamily="34" charset="0"/>
                <a:cs typeface="Arial" panose="020B0604020202020204" pitchFamily="34" charset="0"/>
              </a:rPr>
              <a:t>Debris</a:t>
            </a:r>
            <a:r>
              <a:rPr lang="id-ID" baseline="30000" noProof="0" dirty="0" err="1" smtClean="0">
                <a:latin typeface="Arial" panose="020B0604020202020204" pitchFamily="34" charset="0"/>
                <a:cs typeface="Arial" panose="020B0604020202020204" pitchFamily="34" charset="0"/>
              </a:rPr>
              <a:t>®</a:t>
            </a:r>
            <a:r>
              <a:rPr lang="id-ID" noProof="0" dirty="0" smtClean="0">
                <a:latin typeface="Arial" panose="020B0604020202020204" pitchFamily="34" charset="0"/>
                <a:cs typeface="Arial" panose="020B0604020202020204" pitchFamily="34" charset="0"/>
              </a:rPr>
              <a:t>.</a:t>
            </a:r>
          </a:p>
        </p:txBody>
      </p:sp>
      <p:sp>
        <p:nvSpPr>
          <p:cNvPr id="47108" name="Slide Number Placeholder 3"/>
          <p:cNvSpPr>
            <a:spLocks noGrp="1"/>
          </p:cNvSpPr>
          <p:nvPr>
            <p:ph type="sldNum" sz="quarter" idx="5"/>
          </p:nvPr>
        </p:nvSpPr>
        <p:spPr bwMode="auto">
          <a:noFill/>
          <a:ln>
            <a:miter lim="800000"/>
            <a:headEnd/>
            <a:tailEnd/>
          </a:ln>
        </p:spPr>
        <p:txBody>
          <a:bodyPr/>
          <a:lstStyle/>
          <a:p>
            <a:fld id="{7476346C-ED33-49BB-9D5B-6F3D3545A033}" type="slidenum">
              <a:rPr lang="en-AU"/>
              <a:pPr/>
              <a:t>19</a:t>
            </a:fld>
            <a:endParaRPr lang="en-AU"/>
          </a:p>
        </p:txBody>
      </p:sp>
    </p:spTree>
    <p:extLst>
      <p:ext uri="{BB962C8B-B14F-4D97-AF65-F5344CB8AC3E}">
        <p14:creationId xmlns:p14="http://schemas.microsoft.com/office/powerpoint/2010/main" val="335307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r>
              <a:rPr lang="id-ID" noProof="0" dirty="0" smtClean="0">
                <a:latin typeface="Arial" panose="020B0604020202020204" pitchFamily="34" charset="0"/>
                <a:cs typeface="Arial" panose="020B0604020202020204" pitchFamily="34" charset="0"/>
              </a:rPr>
              <a:t>Di Bagian 1, kita melihat kerusakan yang disebabkan sampah laut dan cara penyelam dapat membantu mengatasi kekacauan ini.</a:t>
            </a:r>
          </a:p>
        </p:txBody>
      </p:sp>
    </p:spTree>
    <p:extLst>
      <p:ext uri="{BB962C8B-B14F-4D97-AF65-F5344CB8AC3E}">
        <p14:creationId xmlns:p14="http://schemas.microsoft.com/office/powerpoint/2010/main" val="3486503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xfrm>
            <a:off x="686281" y="4343436"/>
            <a:ext cx="5485439" cy="4435446"/>
          </a:xfrm>
        </p:spPr>
        <p:txBody>
          <a:bodyPr wrap="square" numCol="1" anchor="t" anchorCtr="0" compatLnSpc="1">
            <a:prstTxWarp prst="textNoShape">
              <a:avLst/>
            </a:prstTxWarp>
            <a:normAutofit fontScale="85000" lnSpcReduction="20000"/>
          </a:bodyPr>
          <a:lstStyle/>
          <a:p>
            <a:pPr>
              <a:defRPr/>
            </a:pPr>
            <a:r>
              <a:rPr lang="id-ID" noProof="0" dirty="0" smtClean="0">
                <a:latin typeface="Arial" panose="020B0604020202020204" pitchFamily="34" charset="0"/>
                <a:cs typeface="Arial" panose="020B0604020202020204" pitchFamily="34" charset="0"/>
              </a:rPr>
              <a:t>Rencanakan survei Dive Against </a:t>
            </a:r>
            <a:r>
              <a:rPr lang="id-ID" noProof="0" dirty="0" err="1" smtClean="0">
                <a:latin typeface="Arial" panose="020B0604020202020204" pitchFamily="34" charset="0"/>
                <a:cs typeface="Arial" panose="020B0604020202020204" pitchFamily="34" charset="0"/>
              </a:rPr>
              <a:t>Debris</a:t>
            </a:r>
            <a:r>
              <a:rPr lang="id-ID" baseline="30000" noProof="0" dirty="0" err="1" smtClean="0">
                <a:latin typeface="Arial" panose="020B0604020202020204" pitchFamily="34" charset="0"/>
                <a:cs typeface="Arial" panose="020B0604020202020204" pitchFamily="34" charset="0"/>
              </a:rPr>
              <a:t>®</a:t>
            </a:r>
            <a:r>
              <a:rPr lang="id-ID" noProof="0" dirty="0" smtClean="0">
                <a:latin typeface="Arial" panose="020B0604020202020204" pitchFamily="34" charset="0"/>
                <a:cs typeface="Arial" panose="020B0604020202020204" pitchFamily="34" charset="0"/>
              </a:rPr>
              <a:t> agar selamat dan menyenangkan dengan mempertimbangkan tingkat pengalaman semua penyelam.</a:t>
            </a:r>
          </a:p>
          <a:p>
            <a:pPr>
              <a:defRPr/>
            </a:pPr>
            <a:endParaRPr lang="id-ID" noProof="0" dirty="0" smtClean="0">
              <a:latin typeface="Arial" panose="020B0604020202020204" pitchFamily="34" charset="0"/>
              <a:cs typeface="Arial" panose="020B0604020202020204" pitchFamily="34" charset="0"/>
            </a:endParaRPr>
          </a:p>
          <a:p>
            <a:pPr>
              <a:defRPr/>
            </a:pPr>
            <a:r>
              <a:rPr lang="id-ID" b="1" noProof="0" dirty="0" smtClean="0">
                <a:latin typeface="Arial" panose="020B0604020202020204" pitchFamily="34" charset="0"/>
                <a:cs typeface="Arial" panose="020B0604020202020204" pitchFamily="34" charset="0"/>
              </a:rPr>
              <a:t>Keselamatan adalah pertimbangan utama</a:t>
            </a:r>
          </a:p>
          <a:p>
            <a:pPr marL="171450" indent="-171450">
              <a:buFont typeface="Arial" panose="020B0604020202020204" pitchFamily="34" charset="0"/>
              <a:buChar char="•"/>
              <a:defRPr/>
            </a:pPr>
            <a:r>
              <a:rPr lang="id-ID" noProof="0" dirty="0" smtClean="0">
                <a:latin typeface="Arial" panose="020B0604020202020204" pitchFamily="34" charset="0"/>
                <a:cs typeface="Arial" panose="020B0604020202020204" pitchFamily="34" charset="0"/>
              </a:rPr>
              <a:t>Patuhi semua </a:t>
            </a:r>
            <a:r>
              <a:rPr lang="id-ID" noProof="0" dirty="0" err="1" smtClean="0">
                <a:latin typeface="Arial" panose="020B0604020202020204" pitchFamily="34" charset="0"/>
                <a:cs typeface="Arial" panose="020B0604020202020204" pitchFamily="34" charset="0"/>
              </a:rPr>
              <a:t>praktik</a:t>
            </a:r>
            <a:r>
              <a:rPr lang="id-ID" noProof="0" dirty="0" smtClean="0">
                <a:latin typeface="Arial" panose="020B0604020202020204" pitchFamily="34" charset="0"/>
                <a:cs typeface="Arial" panose="020B0604020202020204" pitchFamily="34" charset="0"/>
              </a:rPr>
              <a:t> penyelaman yang selamat dan normal</a:t>
            </a:r>
          </a:p>
          <a:p>
            <a:pPr marL="171450" indent="-171450">
              <a:buFont typeface="Arial" panose="020B0604020202020204" pitchFamily="34" charset="0"/>
              <a:buChar char="•"/>
              <a:defRPr/>
            </a:pPr>
            <a:r>
              <a:rPr lang="id-ID" noProof="0" dirty="0" smtClean="0">
                <a:latin typeface="Arial" panose="020B0604020202020204" pitchFamily="34" charset="0"/>
                <a:cs typeface="Arial" panose="020B0604020202020204" pitchFamily="34" charset="0"/>
              </a:rPr>
              <a:t>Menyelamlah sesuai dengan keahlian dan pengalaman Anda dan rekan Anda</a:t>
            </a:r>
          </a:p>
          <a:p>
            <a:pPr marL="171450" indent="-171450">
              <a:buFont typeface="Arial" panose="020B0604020202020204" pitchFamily="34" charset="0"/>
              <a:buChar char="•"/>
              <a:defRPr/>
            </a:pPr>
            <a:r>
              <a:rPr lang="id-ID" noProof="0" dirty="0" smtClean="0">
                <a:latin typeface="Arial" panose="020B0604020202020204" pitchFamily="34" charset="0"/>
                <a:cs typeface="Arial" panose="020B0604020202020204" pitchFamily="34" charset="0"/>
              </a:rPr>
              <a:t>Pertimbangkan keselamatan penyelam - baik di kapal maupun di pantai</a:t>
            </a:r>
          </a:p>
          <a:p>
            <a:pPr>
              <a:defRPr/>
            </a:pPr>
            <a:endParaRPr lang="id-ID" noProof="0" dirty="0" smtClean="0">
              <a:latin typeface="Arial" panose="020B0604020202020204" pitchFamily="34" charset="0"/>
              <a:cs typeface="Arial" panose="020B0604020202020204" pitchFamily="34" charset="0"/>
            </a:endParaRPr>
          </a:p>
          <a:p>
            <a:pPr>
              <a:defRPr/>
            </a:pPr>
            <a:r>
              <a:rPr lang="id-ID" b="1" noProof="0" dirty="0" smtClean="0">
                <a:latin typeface="Arial" panose="020B0604020202020204" pitchFamily="34" charset="0"/>
                <a:cs typeface="Arial" panose="020B0604020202020204" pitchFamily="34" charset="0"/>
              </a:rPr>
              <a:t>Waktu dan kedalaman dasar</a:t>
            </a:r>
          </a:p>
          <a:p>
            <a:pPr marL="171450" indent="-171450">
              <a:buFont typeface="Arial" panose="020B0604020202020204" pitchFamily="34" charset="0"/>
              <a:buChar char="•"/>
              <a:defRPr/>
            </a:pPr>
            <a:r>
              <a:rPr lang="id-ID" noProof="0" dirty="0" smtClean="0">
                <a:latin typeface="Arial" panose="020B0604020202020204" pitchFamily="34" charset="0"/>
                <a:cs typeface="Arial" panose="020B0604020202020204" pitchFamily="34" charset="0"/>
              </a:rPr>
              <a:t>Atur waktu dan kedalaman dasar menurut kondisi setempat dan pengalaman penyelam</a:t>
            </a:r>
          </a:p>
          <a:p>
            <a:pPr marL="171450" indent="-171450">
              <a:buFont typeface="Arial" panose="020B0604020202020204" pitchFamily="34" charset="0"/>
              <a:buChar char="•"/>
              <a:defRPr/>
            </a:pPr>
            <a:r>
              <a:rPr lang="id-ID" noProof="0" dirty="0" smtClean="0">
                <a:latin typeface="Arial" panose="020B0604020202020204" pitchFamily="34" charset="0"/>
                <a:cs typeface="Arial" panose="020B0604020202020204" pitchFamily="34" charset="0"/>
              </a:rPr>
              <a:t>Tetaplah dalam batas-batas tanpa dekompresi sesuai dengan tabel selam atau komputer selam Anda </a:t>
            </a:r>
          </a:p>
          <a:p>
            <a:pPr>
              <a:defRPr/>
            </a:pPr>
            <a:endParaRPr lang="id-ID" noProof="0" dirty="0" smtClean="0">
              <a:latin typeface="Arial" panose="020B0604020202020204" pitchFamily="34" charset="0"/>
              <a:cs typeface="Arial" panose="020B0604020202020204" pitchFamily="34" charset="0"/>
            </a:endParaRPr>
          </a:p>
          <a:p>
            <a:pPr>
              <a:defRPr/>
            </a:pPr>
            <a:r>
              <a:rPr lang="id-ID" b="1" noProof="0" dirty="0" smtClean="0">
                <a:latin typeface="Arial" panose="020B0604020202020204" pitchFamily="34" charset="0"/>
                <a:cs typeface="Arial" panose="020B0604020202020204" pitchFamily="34" charset="0"/>
              </a:rPr>
              <a:t>Daya apung</a:t>
            </a:r>
          </a:p>
          <a:p>
            <a:pPr marL="171450" indent="-171450">
              <a:buFont typeface="Arial" panose="020B0604020202020204" pitchFamily="34" charset="0"/>
              <a:buChar char="•"/>
              <a:defRPr/>
            </a:pPr>
            <a:r>
              <a:rPr lang="id-ID" noProof="0" dirty="0" smtClean="0">
                <a:latin typeface="Arial" panose="020B0604020202020204" pitchFamily="34" charset="0"/>
                <a:cs typeface="Arial" panose="020B0604020202020204" pitchFamily="34" charset="0"/>
              </a:rPr>
              <a:t>Pastikan bahwa Anda dan rekan Anda ditimbang dengan benar untuk menjaga daya apung netral selama penyelaman.</a:t>
            </a:r>
          </a:p>
          <a:p>
            <a:pPr marL="171450" indent="-171450">
              <a:buFont typeface="Arial" panose="020B0604020202020204" pitchFamily="34" charset="0"/>
              <a:buChar char="•"/>
              <a:defRPr/>
            </a:pPr>
            <a:r>
              <a:rPr lang="id-ID" noProof="0" dirty="0" smtClean="0">
                <a:latin typeface="Arial" panose="020B0604020202020204" pitchFamily="34" charset="0"/>
                <a:cs typeface="Arial" panose="020B0604020202020204" pitchFamily="34" charset="0"/>
              </a:rPr>
              <a:t>Pastikan bahwa semua perlengkapan Anda efisien dan diamankan.</a:t>
            </a:r>
          </a:p>
          <a:p>
            <a:pPr>
              <a:defRPr/>
            </a:pPr>
            <a:endParaRPr lang="id-ID" noProof="0" dirty="0" smtClean="0">
              <a:latin typeface="Arial" panose="020B0604020202020204" pitchFamily="34" charset="0"/>
              <a:cs typeface="Arial" panose="020B0604020202020204" pitchFamily="34" charset="0"/>
            </a:endParaRPr>
          </a:p>
          <a:p>
            <a:pPr>
              <a:defRPr/>
            </a:pPr>
            <a:r>
              <a:rPr lang="id-ID" b="1" noProof="0" dirty="0" smtClean="0">
                <a:latin typeface="Arial" panose="020B0604020202020204" pitchFamily="34" charset="0"/>
                <a:cs typeface="Arial" panose="020B0604020202020204" pitchFamily="34" charset="0"/>
              </a:rPr>
              <a:t>Area Survei</a:t>
            </a:r>
          </a:p>
          <a:p>
            <a:pPr marL="171450" indent="-171450">
              <a:buFont typeface="Arial" panose="020B0604020202020204" pitchFamily="34" charset="0"/>
              <a:buChar char="•"/>
              <a:defRPr/>
            </a:pPr>
            <a:r>
              <a:rPr lang="id-ID" noProof="0" dirty="0" smtClean="0">
                <a:latin typeface="Arial" panose="020B0604020202020204" pitchFamily="34" charset="0"/>
                <a:cs typeface="Arial" panose="020B0604020202020204" pitchFamily="34" charset="0"/>
              </a:rPr>
              <a:t>Area survei tidak diatur, tetapi cobalah cakup area yang sama setiap kali Anda menyurvei lokasi</a:t>
            </a:r>
          </a:p>
          <a:p>
            <a:pPr marL="171450" indent="-171450">
              <a:buFont typeface="Arial" panose="020B0604020202020204" pitchFamily="34" charset="0"/>
              <a:buChar char="•"/>
              <a:defRPr/>
            </a:pPr>
            <a:r>
              <a:rPr lang="id-ID" noProof="0" dirty="0" smtClean="0">
                <a:latin typeface="Arial" panose="020B0604020202020204" pitchFamily="34" charset="0"/>
                <a:cs typeface="Arial" panose="020B0604020202020204" pitchFamily="34" charset="0"/>
              </a:rPr>
              <a:t>Gunakan bendera selam untuk menandai area Anda (patuhi protokol setempat mengenai penggunaan bendera selam)</a:t>
            </a:r>
          </a:p>
          <a:p>
            <a:pPr>
              <a:defRPr/>
            </a:pPr>
            <a:endParaRPr lang="id-ID" noProof="0" dirty="0" smtClean="0">
              <a:latin typeface="Arial" panose="020B0604020202020204" pitchFamily="34" charset="0"/>
              <a:cs typeface="Arial" panose="020B0604020202020204" pitchFamily="34" charset="0"/>
            </a:endParaRPr>
          </a:p>
          <a:p>
            <a:pPr>
              <a:defRPr/>
            </a:pPr>
            <a:r>
              <a:rPr lang="id-ID" b="1" noProof="0" dirty="0" smtClean="0">
                <a:latin typeface="Arial" panose="020B0604020202020204" pitchFamily="34" charset="0"/>
                <a:cs typeface="Arial" panose="020B0604020202020204" pitchFamily="34" charset="0"/>
              </a:rPr>
              <a:t>Jumlah Peserta</a:t>
            </a:r>
          </a:p>
          <a:p>
            <a:pPr marL="171450" indent="-171450">
              <a:buFont typeface="Arial" panose="020B0604020202020204" pitchFamily="34" charset="0"/>
              <a:buChar char="•"/>
              <a:defRPr/>
            </a:pPr>
            <a:r>
              <a:rPr lang="id-ID" noProof="0" dirty="0" smtClean="0">
                <a:latin typeface="Arial" panose="020B0604020202020204" pitchFamily="34" charset="0"/>
                <a:cs typeface="Arial" panose="020B0604020202020204" pitchFamily="34" charset="0"/>
              </a:rPr>
              <a:t>Tidak ada batas mengenai jumlah penyelam</a:t>
            </a:r>
          </a:p>
          <a:p>
            <a:pPr marL="171450" indent="-171450">
              <a:buFont typeface="Arial" panose="020B0604020202020204" pitchFamily="34" charset="0"/>
              <a:buChar char="•"/>
              <a:defRPr/>
            </a:pPr>
            <a:r>
              <a:rPr lang="id-ID" noProof="0" dirty="0" smtClean="0">
                <a:latin typeface="Arial" panose="020B0604020202020204" pitchFamily="34" charset="0"/>
                <a:cs typeface="Arial" panose="020B0604020202020204" pitchFamily="34" charset="0"/>
              </a:rPr>
              <a:t>Semua penyelam bekerja dalam tim rekan</a:t>
            </a:r>
          </a:p>
          <a:p>
            <a:pPr marL="171450" indent="-171450">
              <a:buFont typeface="Arial" panose="020B0604020202020204" pitchFamily="34" charset="0"/>
              <a:buChar char="•"/>
              <a:defRPr/>
            </a:pPr>
            <a:r>
              <a:rPr lang="id-ID" noProof="0" dirty="0" smtClean="0">
                <a:latin typeface="Arial" panose="020B0604020202020204" pitchFamily="34" charset="0"/>
                <a:cs typeface="Arial" panose="020B0604020202020204" pitchFamily="34" charset="0"/>
              </a:rPr>
              <a:t>Laporkan semua temuan penyelam dari penyelaman survei yang sama di satu Kartu Data</a:t>
            </a:r>
          </a:p>
          <a:p>
            <a:pPr>
              <a:defRPr/>
            </a:pPr>
            <a:endParaRPr lang="id-ID" noProof="0" dirty="0" smtClean="0">
              <a:latin typeface="Arial" panose="020B0604020202020204" pitchFamily="34" charset="0"/>
              <a:cs typeface="Arial" panose="020B0604020202020204" pitchFamily="34" charset="0"/>
            </a:endParaRPr>
          </a:p>
          <a:p>
            <a:pPr>
              <a:defRPr/>
            </a:pPr>
            <a:r>
              <a:rPr lang="id-ID" b="1" noProof="0" dirty="0" smtClean="0">
                <a:latin typeface="Arial" panose="020B0604020202020204" pitchFamily="34" charset="0"/>
                <a:cs typeface="Arial" panose="020B0604020202020204" pitchFamily="34" charset="0"/>
              </a:rPr>
              <a:t>Strategi tim rekan</a:t>
            </a:r>
          </a:p>
          <a:p>
            <a:pPr marL="171450" indent="-171450">
              <a:buFont typeface="Arial" panose="020B0604020202020204" pitchFamily="34" charset="0"/>
              <a:buChar char="•"/>
              <a:defRPr/>
            </a:pPr>
            <a:r>
              <a:rPr lang="id-ID" noProof="0" dirty="0" smtClean="0">
                <a:latin typeface="Arial" panose="020B0604020202020204" pitchFamily="34" charset="0"/>
                <a:cs typeface="Arial" panose="020B0604020202020204" pitchFamily="34" charset="0"/>
              </a:rPr>
              <a:t>Semua penyelam di tim rekan bertanggung jawab untuk memantau penyelaman</a:t>
            </a:r>
          </a:p>
          <a:p>
            <a:pPr marL="171450" indent="-171450">
              <a:buFont typeface="Arial" panose="020B0604020202020204" pitchFamily="34" charset="0"/>
              <a:buChar char="•"/>
              <a:defRPr/>
            </a:pPr>
            <a:r>
              <a:rPr lang="id-ID" noProof="0" dirty="0" smtClean="0">
                <a:latin typeface="Arial" panose="020B0604020202020204" pitchFamily="34" charset="0"/>
                <a:cs typeface="Arial" panose="020B0604020202020204" pitchFamily="34" charset="0"/>
              </a:rPr>
              <a:t>Tinjaulah komunikasi dan prosedur pemisahan rekan sebelum menyelam</a:t>
            </a:r>
          </a:p>
          <a:p>
            <a:pPr marL="171450" indent="-171450">
              <a:buFont typeface="Arial" panose="020B0604020202020204" pitchFamily="34" charset="0"/>
              <a:buChar char="•"/>
              <a:defRPr/>
            </a:pPr>
            <a:r>
              <a:rPr lang="id-ID" noProof="0" dirty="0" smtClean="0">
                <a:latin typeface="Arial" panose="020B0604020202020204" pitchFamily="34" charset="0"/>
                <a:cs typeface="Arial" panose="020B0604020202020204" pitchFamily="34" charset="0"/>
              </a:rPr>
              <a:t>Diskusikan peran penyelaman, misalnya:</a:t>
            </a:r>
          </a:p>
          <a:p>
            <a:pPr marL="628650" lvl="1" indent="-171450">
              <a:buFont typeface="Arial" panose="020B0604020202020204" pitchFamily="34" charset="0"/>
              <a:buChar char="•"/>
              <a:defRPr/>
            </a:pPr>
            <a:r>
              <a:rPr lang="id-ID" noProof="0" dirty="0" smtClean="0">
                <a:latin typeface="Arial" panose="020B0604020202020204" pitchFamily="34" charset="0"/>
                <a:cs typeface="Arial" panose="020B0604020202020204" pitchFamily="34" charset="0"/>
              </a:rPr>
              <a:t>Rekan 1: membawa kantong jaring</a:t>
            </a:r>
          </a:p>
          <a:p>
            <a:pPr marL="628650" lvl="1" indent="-171450">
              <a:buFont typeface="Arial" panose="020B0604020202020204" pitchFamily="34" charset="0"/>
              <a:buChar char="•"/>
              <a:defRPr/>
            </a:pPr>
            <a:r>
              <a:rPr lang="id-ID" noProof="0" dirty="0" smtClean="0">
                <a:latin typeface="Arial" panose="020B0604020202020204" pitchFamily="34" charset="0"/>
                <a:cs typeface="Arial" panose="020B0604020202020204" pitchFamily="34" charset="0"/>
              </a:rPr>
              <a:t>Rekan 2: menyingkirkan benda/mengambil foto</a:t>
            </a:r>
          </a:p>
          <a:p>
            <a:pPr marL="628650" lvl="1" indent="-171450">
              <a:buFont typeface="Arial" panose="020B0604020202020204" pitchFamily="34" charset="0"/>
              <a:buChar char="•"/>
              <a:defRPr/>
            </a:pPr>
            <a:endParaRPr lang="id-ID" noProof="0" dirty="0" smtClean="0">
              <a:latin typeface="Arial" panose="020B0604020202020204" pitchFamily="34" charset="0"/>
              <a:cs typeface="Arial" panose="020B0604020202020204" pitchFamily="34" charset="0"/>
            </a:endParaRPr>
          </a:p>
        </p:txBody>
      </p:sp>
      <p:sp>
        <p:nvSpPr>
          <p:cNvPr id="49156" name="Slide Number Placeholder 3"/>
          <p:cNvSpPr>
            <a:spLocks noGrp="1"/>
          </p:cNvSpPr>
          <p:nvPr>
            <p:ph type="sldNum" sz="quarter" idx="5"/>
          </p:nvPr>
        </p:nvSpPr>
        <p:spPr bwMode="auto">
          <a:noFill/>
          <a:ln>
            <a:miter lim="800000"/>
            <a:headEnd/>
            <a:tailEnd/>
          </a:ln>
        </p:spPr>
        <p:txBody>
          <a:bodyPr/>
          <a:lstStyle/>
          <a:p>
            <a:fld id="{78953409-5F8F-445A-8C5F-8838F7181826}" type="slidenum">
              <a:rPr lang="en-AU"/>
              <a:pPr/>
              <a:t>20</a:t>
            </a:fld>
            <a:endParaRPr lang="en-AU"/>
          </a:p>
        </p:txBody>
      </p:sp>
    </p:spTree>
    <p:extLst>
      <p:ext uri="{BB962C8B-B14F-4D97-AF65-F5344CB8AC3E}">
        <p14:creationId xmlns:p14="http://schemas.microsoft.com/office/powerpoint/2010/main" val="3115422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noProof="0" dirty="0" smtClean="0">
                <a:latin typeface="Arial" panose="020B0604020202020204" pitchFamily="34" charset="0"/>
                <a:ea typeface="Calibri" pitchFamily="34" charset="0"/>
                <a:cs typeface="Arial" panose="020B0604020202020204" pitchFamily="34" charset="0"/>
              </a:rPr>
              <a:t>Selama menyelam, kumpulkan sampah laut yang Anda temukan - ketika kembali ke daratan, pilah dan catat sampah yang Anda singkirkan dari dasar laut saja.</a:t>
            </a:r>
          </a:p>
          <a:p>
            <a:pPr marL="171450" indent="-171450">
              <a:buFont typeface="Arial" panose="020B0604020202020204" pitchFamily="34" charset="0"/>
              <a:buChar char="•"/>
            </a:pPr>
            <a:r>
              <a:rPr lang="id-ID" noProof="0" dirty="0" smtClean="0">
                <a:latin typeface="Arial" panose="020B0604020202020204" pitchFamily="34" charset="0"/>
                <a:ea typeface="Calibri" pitchFamily="34" charset="0"/>
                <a:cs typeface="Arial" panose="020B0604020202020204" pitchFamily="34" charset="0"/>
              </a:rPr>
              <a:t>Bekerjalah bersama rekan Anda untuk memasukkan sampah laut ke dalam kantong jaring.</a:t>
            </a:r>
          </a:p>
          <a:p>
            <a:pPr marL="171450" indent="-171450">
              <a:buFont typeface="Arial" panose="020B0604020202020204" pitchFamily="34" charset="0"/>
              <a:buChar char="•"/>
            </a:pPr>
            <a:r>
              <a:rPr lang="id-ID" noProof="0" dirty="0" smtClean="0">
                <a:latin typeface="Arial" panose="020B0604020202020204" pitchFamily="34" charset="0"/>
                <a:ea typeface="Calibri" pitchFamily="34" charset="0"/>
                <a:cs typeface="Arial" panose="020B0604020202020204" pitchFamily="34" charset="0"/>
              </a:rPr>
              <a:t>Jangan gunakan </a:t>
            </a:r>
            <a:r>
              <a:rPr lang="id-ID" noProof="0" dirty="0" err="1" smtClean="0">
                <a:latin typeface="Arial" panose="020B0604020202020204" pitchFamily="34" charset="0"/>
                <a:ea typeface="Calibri" pitchFamily="34" charset="0"/>
                <a:cs typeface="Arial" panose="020B0604020202020204" pitchFamily="34" charset="0"/>
              </a:rPr>
              <a:t>BCD</a:t>
            </a:r>
            <a:r>
              <a:rPr lang="id-ID" noProof="0" dirty="0" smtClean="0">
                <a:latin typeface="Arial" panose="020B0604020202020204" pitchFamily="34" charset="0"/>
                <a:ea typeface="Calibri" pitchFamily="34" charset="0"/>
                <a:cs typeface="Arial" panose="020B0604020202020204" pitchFamily="34" charset="0"/>
              </a:rPr>
              <a:t> sebagai alat pengangkat untuk benda-benda berat.</a:t>
            </a:r>
          </a:p>
          <a:p>
            <a:pPr marL="171450" indent="-171450">
              <a:buFont typeface="Arial" panose="020B0604020202020204" pitchFamily="34" charset="0"/>
              <a:buChar char="•"/>
            </a:pPr>
            <a:r>
              <a:rPr lang="id-ID" noProof="0" dirty="0" smtClean="0">
                <a:latin typeface="Arial" panose="020B0604020202020204" pitchFamily="34" charset="0"/>
                <a:ea typeface="Calibri" pitchFamily="34" charset="0"/>
                <a:cs typeface="Arial" panose="020B0604020202020204" pitchFamily="34" charset="0"/>
              </a:rPr>
              <a:t>Jangan isi kantong jaring terlalu penuh dan jangan bawa lebih dari 4kg/7lb tanpa kantong angkat. Benda dengan berat lebih dari 4kg/7lb hanya boleh disingkirkan oleh penyelam yang terlatih menggunakan kantong angkat, seperti penyelam yang </a:t>
            </a:r>
            <a:r>
              <a:rPr lang="id-ID" noProof="0" dirty="0" err="1" smtClean="0">
                <a:latin typeface="Arial" panose="020B0604020202020204" pitchFamily="34" charset="0"/>
                <a:ea typeface="Calibri" pitchFamily="34" charset="0"/>
                <a:cs typeface="Arial" panose="020B0604020202020204" pitchFamily="34" charset="0"/>
              </a:rPr>
              <a:t>bersertifikat</a:t>
            </a:r>
            <a:r>
              <a:rPr lang="id-ID" noProof="0" dirty="0" smtClean="0">
                <a:latin typeface="Arial" panose="020B0604020202020204" pitchFamily="34" charset="0"/>
                <a:ea typeface="Calibri" pitchFamily="34" charset="0"/>
                <a:cs typeface="Arial" panose="020B0604020202020204" pitchFamily="34" charset="0"/>
              </a:rPr>
              <a:t> sebagai PADI </a:t>
            </a:r>
            <a:r>
              <a:rPr lang="id-ID" noProof="0" dirty="0" err="1" smtClean="0">
                <a:latin typeface="Arial" panose="020B0604020202020204" pitchFamily="34" charset="0"/>
                <a:ea typeface="Calibri" pitchFamily="34" charset="0"/>
                <a:cs typeface="Arial" panose="020B0604020202020204" pitchFamily="34" charset="0"/>
              </a:rPr>
              <a:t>Search</a:t>
            </a:r>
            <a:r>
              <a:rPr lang="id-ID" noProof="0" dirty="0" smtClean="0">
                <a:latin typeface="Arial" panose="020B0604020202020204" pitchFamily="34" charset="0"/>
                <a:ea typeface="Calibri" pitchFamily="34" charset="0"/>
                <a:cs typeface="Arial" panose="020B0604020202020204" pitchFamily="34" charset="0"/>
              </a:rPr>
              <a:t> and </a:t>
            </a:r>
            <a:r>
              <a:rPr lang="id-ID" noProof="0" dirty="0" err="1" smtClean="0">
                <a:latin typeface="Arial" panose="020B0604020202020204" pitchFamily="34" charset="0"/>
                <a:ea typeface="Calibri" pitchFamily="34" charset="0"/>
                <a:cs typeface="Arial" panose="020B0604020202020204" pitchFamily="34" charset="0"/>
              </a:rPr>
              <a:t>Recovery</a:t>
            </a:r>
            <a:r>
              <a:rPr lang="id-ID" noProof="0" dirty="0" smtClean="0">
                <a:latin typeface="Arial" panose="020B0604020202020204" pitchFamily="34" charset="0"/>
                <a:ea typeface="Calibri" pitchFamily="34" charset="0"/>
                <a:cs typeface="Arial" panose="020B0604020202020204" pitchFamily="34" charset="0"/>
              </a:rPr>
              <a:t> </a:t>
            </a:r>
            <a:r>
              <a:rPr lang="id-ID" noProof="0" dirty="0" err="1" smtClean="0">
                <a:latin typeface="Arial" panose="020B0604020202020204" pitchFamily="34" charset="0"/>
                <a:ea typeface="Calibri" pitchFamily="34" charset="0"/>
                <a:cs typeface="Arial" panose="020B0604020202020204" pitchFamily="34" charset="0"/>
              </a:rPr>
              <a:t>Specialist</a:t>
            </a:r>
            <a:r>
              <a:rPr lang="id-ID" noProof="0" dirty="0" smtClean="0">
                <a:latin typeface="Arial" panose="020B0604020202020204" pitchFamily="34" charset="0"/>
                <a:ea typeface="Calibri" pitchFamily="34" charset="0"/>
                <a:cs typeface="Arial" panose="020B0604020202020204" pitchFamily="34" charset="0"/>
              </a:rPr>
              <a:t>.</a:t>
            </a:r>
          </a:p>
          <a:p>
            <a:pPr marL="171450" indent="-171450">
              <a:buFont typeface="Arial" panose="020B0604020202020204" pitchFamily="34" charset="0"/>
              <a:buChar char="•"/>
            </a:pPr>
            <a:r>
              <a:rPr lang="id-ID" noProof="0" dirty="0" smtClean="0">
                <a:latin typeface="Arial" panose="020B0604020202020204" pitchFamily="34" charset="0"/>
                <a:ea typeface="Calibri" pitchFamily="34" charset="0"/>
                <a:cs typeface="Arial" panose="020B0604020202020204" pitchFamily="34" charset="0"/>
              </a:rPr>
              <a:t>Jangan gunakan kantong angkat tanpa pelatihan/pengalaman. Menyingkirkan benda berat memerlukan pelatihan yang tepat dan penggunaan kantong angkat.</a:t>
            </a:r>
          </a:p>
        </p:txBody>
      </p:sp>
      <p:sp>
        <p:nvSpPr>
          <p:cNvPr id="51204" name="Slide Number Placeholder 3"/>
          <p:cNvSpPr>
            <a:spLocks noGrp="1"/>
          </p:cNvSpPr>
          <p:nvPr>
            <p:ph type="sldNum" sz="quarter" idx="5"/>
          </p:nvPr>
        </p:nvSpPr>
        <p:spPr bwMode="auto">
          <a:noFill/>
          <a:ln>
            <a:miter lim="800000"/>
            <a:headEnd/>
            <a:tailEnd/>
          </a:ln>
        </p:spPr>
        <p:txBody>
          <a:bodyPr/>
          <a:lstStyle/>
          <a:p>
            <a:fld id="{88FB6105-E8F3-47E6-BF1D-8C05035BFF23}" type="slidenum">
              <a:rPr lang="en-AU"/>
              <a:pPr/>
              <a:t>21</a:t>
            </a:fld>
            <a:endParaRPr lang="en-AU"/>
          </a:p>
        </p:txBody>
      </p:sp>
    </p:spTree>
    <p:extLst>
      <p:ext uri="{BB962C8B-B14F-4D97-AF65-F5344CB8AC3E}">
        <p14:creationId xmlns:p14="http://schemas.microsoft.com/office/powerpoint/2010/main" val="108581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sz="1200" kern="1200" dirty="0" smtClean="0">
                <a:solidFill>
                  <a:schemeClr val="tx1"/>
                </a:solidFill>
                <a:effectLst/>
                <a:latin typeface="+mn-lt"/>
                <a:ea typeface="+mn-ea"/>
                <a:cs typeface="+mn-cs"/>
              </a:rPr>
              <a:t>Perlengkapan yang tepat akan membantu Anda menyelam dengan selamat dan menyenangkan.</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Perlengkapan yang Disyaratkan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Kantong jaring untuk mengumpulkan sampah laut</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id-ID" sz="1200" kern="1200" dirty="0" smtClean="0">
                <a:solidFill>
                  <a:schemeClr val="tx1"/>
                </a:solidFill>
                <a:effectLst/>
                <a:latin typeface="+mn-lt"/>
                <a:ea typeface="+mn-ea"/>
                <a:cs typeface="+mn-cs"/>
              </a:rPr>
              <a:t>Jaring akan membuat air mengalir ke luar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Alat/pisau selam</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Sarung tangan untuk perlindungan tangan</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id-ID" sz="1200" kern="1200" dirty="0" smtClean="0">
                <a:solidFill>
                  <a:schemeClr val="tx1"/>
                </a:solidFill>
                <a:effectLst/>
                <a:latin typeface="+mn-lt"/>
                <a:ea typeface="+mn-ea"/>
                <a:cs typeface="+mn-cs"/>
              </a:rPr>
              <a:t>Pastikan bahwa penggunaan sarung tangan diizinkan di lokasi survei Anda</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id-ID" sz="1200" kern="1200" dirty="0" smtClean="0">
                <a:solidFill>
                  <a:schemeClr val="tx1"/>
                </a:solidFill>
                <a:effectLst/>
                <a:latin typeface="+mn-lt"/>
                <a:ea typeface="+mn-ea"/>
                <a:cs typeface="+mn-cs"/>
              </a:rPr>
              <a:t>Sarung tangan dapur atau berkebun dapat digunakan jika Anda tidak memiliki sarung tangan selam</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Perlengkapan yang Disarankan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Gunting</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GPS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Timbangan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Kamera bawah air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Wadah benda tajam</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id-ID" sz="1200" kern="1200" dirty="0" smtClean="0">
                <a:solidFill>
                  <a:schemeClr val="tx1"/>
                </a:solidFill>
                <a:effectLst/>
                <a:latin typeface="+mn-lt"/>
                <a:ea typeface="+mn-ea"/>
                <a:cs typeface="+mn-cs"/>
              </a:rPr>
              <a:t>Papan tulis dan pensil</a:t>
            </a:r>
            <a:endParaRPr lang="en-US" dirty="0" smtClean="0">
              <a:latin typeface="Arial" panose="020B0604020202020204" pitchFamily="34" charset="0"/>
              <a:cs typeface="Arial" panose="020B0604020202020204" pitchFamily="34" charset="0"/>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24011D65-AB25-4730-86C1-F074AFCE8226}" type="slidenum">
              <a:rPr lang="en-AU"/>
              <a:pPr/>
              <a:t>22</a:t>
            </a:fld>
            <a:endParaRPr lang="en-AU"/>
          </a:p>
        </p:txBody>
      </p:sp>
    </p:spTree>
    <p:extLst>
      <p:ext uri="{BB962C8B-B14F-4D97-AF65-F5344CB8AC3E}">
        <p14:creationId xmlns:p14="http://schemas.microsoft.com/office/powerpoint/2010/main" val="1589441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sz="1200" kern="1200" dirty="0" smtClean="0">
                <a:solidFill>
                  <a:schemeClr val="tx1"/>
                </a:solidFill>
                <a:effectLst/>
                <a:latin typeface="+mn-lt"/>
                <a:ea typeface="+mn-ea"/>
                <a:cs typeface="+mn-cs"/>
              </a:rPr>
              <a:t>Sangatlah penting untuk memperhatikan daya apung dan </a:t>
            </a:r>
            <a:r>
              <a:rPr lang="id-ID" sz="1200" kern="1200" dirty="0" err="1" smtClean="0">
                <a:solidFill>
                  <a:schemeClr val="tx1"/>
                </a:solidFill>
                <a:effectLst/>
                <a:latin typeface="+mn-lt"/>
                <a:ea typeface="+mn-ea"/>
                <a:cs typeface="+mn-cs"/>
              </a:rPr>
              <a:t>trim</a:t>
            </a:r>
            <a:r>
              <a:rPr lang="id-ID" sz="1200" kern="1200" dirty="0" smtClean="0">
                <a:solidFill>
                  <a:schemeClr val="tx1"/>
                </a:solidFill>
                <a:effectLst/>
                <a:latin typeface="+mn-lt"/>
                <a:ea typeface="+mn-ea"/>
                <a:cs typeface="+mn-cs"/>
              </a:rPr>
              <a:t> selama survei Dive Against </a:t>
            </a:r>
            <a:r>
              <a:rPr lang="id-ID" sz="1200" kern="1200" dirty="0" err="1" smtClean="0">
                <a:solidFill>
                  <a:schemeClr val="tx1"/>
                </a:solidFill>
                <a:effectLst/>
                <a:latin typeface="+mn-lt"/>
                <a:ea typeface="+mn-ea"/>
                <a:cs typeface="+mn-cs"/>
              </a:rPr>
              <a:t>Debris</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Jaga posisi perlengkapan dan tubuh, serta kaki katak, jauh dari dasar laut. Yang terpenting, tetaplah waspada, dan perbaiki bila perlu, posisi tubuh Anda saat menyingkirkan sampah dan memasukkannya ke dalam kantong jaring.</a:t>
            </a:r>
            <a:endParaRPr lang="en-GB" sz="1200" kern="1200" dirty="0">
              <a:solidFill>
                <a:schemeClr val="tx1"/>
              </a:solidFill>
              <a:effectLst/>
              <a:latin typeface="+mn-lt"/>
              <a:ea typeface="+mn-ea"/>
              <a:cs typeface="+mn-cs"/>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0FC3FBC6-7C2C-4BDD-880D-6F17E20D71BA}" type="slidenum">
              <a:rPr lang="en-AU"/>
              <a:pPr/>
              <a:t>23</a:t>
            </a:fld>
            <a:endParaRPr lang="en-AU"/>
          </a:p>
        </p:txBody>
      </p:sp>
    </p:spTree>
    <p:extLst>
      <p:ext uri="{BB962C8B-B14F-4D97-AF65-F5344CB8AC3E}">
        <p14:creationId xmlns:p14="http://schemas.microsoft.com/office/powerpoint/2010/main" val="2114669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sz="1200" kern="1200" dirty="0" smtClean="0">
                <a:solidFill>
                  <a:schemeClr val="tx1"/>
                </a:solidFill>
                <a:effectLst/>
                <a:latin typeface="+mn-lt"/>
                <a:ea typeface="+mn-ea"/>
                <a:cs typeface="+mn-cs"/>
              </a:rPr>
              <a:t>Berhati-hatilah dengan benda yang dapat mengakibatkan luka tusuk, seperti alat suntik, pecahan botol, dan kaleng logam.</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Sebelum menyingkirkan sampah, pertimbangkan keselamatan seluruh peserta.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Gunakan wadah yang kuat dengan tutup yang rapat untuk menyingkirkan benda tajam dengan selamat.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Berhati-hatilah saat memutuskan untuk menyingkirkan benda medis yang tajam - yang mencakup alat suntik, jarum, pisau bedah, </a:t>
            </a:r>
            <a:r>
              <a:rPr lang="id-ID" sz="1200" kern="1200" dirty="0" err="1" smtClean="0">
                <a:solidFill>
                  <a:schemeClr val="tx1"/>
                </a:solidFill>
                <a:effectLst/>
                <a:latin typeface="+mn-lt"/>
                <a:ea typeface="+mn-ea"/>
                <a:cs typeface="+mn-cs"/>
              </a:rPr>
              <a:t>lanset</a:t>
            </a:r>
            <a:r>
              <a:rPr lang="id-ID" sz="1200" kern="1200" dirty="0" smtClean="0">
                <a:solidFill>
                  <a:schemeClr val="tx1"/>
                </a:solidFill>
                <a:effectLst/>
                <a:latin typeface="+mn-lt"/>
                <a:ea typeface="+mn-ea"/>
                <a:cs typeface="+mn-cs"/>
              </a:rPr>
              <a:t>, dan jarum jahit.</a:t>
            </a:r>
            <a:endParaRPr lang="en-GB" sz="1200" kern="1200" dirty="0">
              <a:solidFill>
                <a:schemeClr val="tx1"/>
              </a:solidFill>
              <a:effectLst/>
              <a:latin typeface="+mn-lt"/>
              <a:ea typeface="+mn-ea"/>
              <a:cs typeface="+mn-cs"/>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0FC3FBC6-7C2C-4BDD-880D-6F17E20D71BA}" type="slidenum">
              <a:rPr lang="en-AU"/>
              <a:pPr/>
              <a:t>24</a:t>
            </a:fld>
            <a:endParaRPr lang="en-AU"/>
          </a:p>
        </p:txBody>
      </p:sp>
    </p:spTree>
    <p:extLst>
      <p:ext uri="{BB962C8B-B14F-4D97-AF65-F5344CB8AC3E}">
        <p14:creationId xmlns:p14="http://schemas.microsoft.com/office/powerpoint/2010/main" val="1990457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xfrm>
            <a:off x="686281" y="4343436"/>
            <a:ext cx="5485439" cy="4365344"/>
          </a:xfrm>
        </p:spPr>
        <p:txBody>
          <a:bodyPr wrap="square" numCol="1" anchor="t" anchorCtr="0" compatLnSpc="1">
            <a:prstTxWarp prst="textNoShape">
              <a:avLst/>
            </a:prstTxWarp>
            <a:normAutofit fontScale="85000" lnSpcReduction="10000"/>
          </a:bodyPr>
          <a:lstStyle/>
          <a:p>
            <a:r>
              <a:rPr lang="id-ID" sz="1200" kern="1200" dirty="0" smtClean="0">
                <a:solidFill>
                  <a:schemeClr val="tx1"/>
                </a:solidFill>
                <a:effectLst/>
                <a:latin typeface="+mn-lt"/>
                <a:ea typeface="+mn-ea"/>
                <a:cs typeface="+mn-cs"/>
              </a:rPr>
              <a:t>Mengambil gambar bukan </a:t>
            </a:r>
            <a:r>
              <a:rPr lang="id-ID" sz="1200" kern="1200" dirty="0" err="1" smtClean="0">
                <a:solidFill>
                  <a:schemeClr val="tx1"/>
                </a:solidFill>
                <a:effectLst/>
                <a:latin typeface="+mn-lt"/>
                <a:ea typeface="+mn-ea"/>
                <a:cs typeface="+mn-cs"/>
              </a:rPr>
              <a:t>suatu</a:t>
            </a:r>
            <a:r>
              <a:rPr lang="id-ID" sz="1200" kern="1200" dirty="0" smtClean="0">
                <a:solidFill>
                  <a:schemeClr val="tx1"/>
                </a:solidFill>
                <a:effectLst/>
                <a:latin typeface="+mn-lt"/>
                <a:ea typeface="+mn-ea"/>
                <a:cs typeface="+mn-cs"/>
              </a:rPr>
              <a:t> keharusan dalam survei, tetapi foto dapat sangat meyakinkan </a:t>
            </a:r>
            <a:r>
              <a:rPr lang="id-ID" sz="1200" kern="1200" dirty="0" err="1" smtClean="0">
                <a:solidFill>
                  <a:schemeClr val="tx1"/>
                </a:solidFill>
                <a:effectLst/>
                <a:latin typeface="+mn-lt"/>
                <a:ea typeface="+mn-ea"/>
                <a:cs typeface="+mn-cs"/>
              </a:rPr>
              <a:t>non-penyelam</a:t>
            </a:r>
            <a:r>
              <a:rPr lang="id-ID" sz="1200" kern="1200" dirty="0" smtClean="0">
                <a:solidFill>
                  <a:schemeClr val="tx1"/>
                </a:solidFill>
                <a:effectLst/>
                <a:latin typeface="+mn-lt"/>
                <a:ea typeface="+mn-ea"/>
                <a:cs typeface="+mn-cs"/>
              </a:rPr>
              <a:t> dan pembuat keputusan bahwa sampah laut adalah masalah nyata. Foto Anda dapat mengilustrasikan dampak pada hidupan liar dan lingkungan laut, serta membantu menyusun pustaka gambar yang menunjukkan skala masalah kepada masyarakat.</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Ada dua jenis foto yang perlu diambil:</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1. </a:t>
            </a:r>
            <a:r>
              <a:rPr lang="id-ID" sz="1200" b="1" kern="1200" dirty="0" smtClean="0">
                <a:solidFill>
                  <a:schemeClr val="tx1"/>
                </a:solidFill>
                <a:effectLst/>
                <a:latin typeface="+mn-lt"/>
                <a:ea typeface="+mn-ea"/>
                <a:cs typeface="+mn-cs"/>
              </a:rPr>
              <a:t>Foto yang membantu menjelaskan data Anda:</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Foto-foto ini membantu kami memahami sampah yang Anda lihat. Lampirkan jenis foto ini saat Anda mengirimkan data. Jika memungkinkan, berikan acuan pengukuran, seperti penggaris atau </a:t>
            </a:r>
            <a:r>
              <a:rPr lang="id-ID" sz="1200" kern="1200" dirty="0" err="1" smtClean="0">
                <a:solidFill>
                  <a:schemeClr val="tx1"/>
                </a:solidFill>
                <a:effectLst/>
                <a:latin typeface="+mn-lt"/>
                <a:ea typeface="+mn-ea"/>
                <a:cs typeface="+mn-cs"/>
              </a:rPr>
              <a:t>snorkel</a:t>
            </a:r>
            <a:r>
              <a:rPr lang="id-ID" sz="1200" kern="1200" dirty="0" smtClean="0">
                <a:solidFill>
                  <a:schemeClr val="tx1"/>
                </a:solidFill>
                <a:effectLst/>
                <a:latin typeface="+mn-lt"/>
                <a:ea typeface="+mn-ea"/>
                <a:cs typeface="+mn-cs"/>
              </a:rPr>
              <a:t>. Contoh-contoh jenis foto ini adalah:</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Sampah laut merusak lingkungan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Hewan yang terlilit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Benda-benda yang tidak dapat diidentifikasi</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Sampah laut bawah air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Benda-benda yang tidak dapat disingkirkan</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2. </a:t>
            </a:r>
            <a:r>
              <a:rPr lang="id-ID" sz="1200" b="1" kern="1200" dirty="0" smtClean="0">
                <a:solidFill>
                  <a:schemeClr val="tx1"/>
                </a:solidFill>
                <a:effectLst/>
                <a:latin typeface="+mn-lt"/>
                <a:ea typeface="+mn-ea"/>
                <a:cs typeface="+mn-cs"/>
              </a:rPr>
              <a:t>Foto yang mengilustrasikan cerita Anda:</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Gunakan jenis foto ini untuk meningkatkan </a:t>
            </a:r>
            <a:r>
              <a:rPr lang="id-ID" sz="1200" kern="1200" dirty="0" err="1" smtClean="0">
                <a:solidFill>
                  <a:schemeClr val="tx1"/>
                </a:solidFill>
                <a:effectLst/>
                <a:latin typeface="+mn-lt"/>
                <a:ea typeface="+mn-ea"/>
                <a:cs typeface="+mn-cs"/>
              </a:rPr>
              <a:t>publisitas</a:t>
            </a:r>
            <a:r>
              <a:rPr lang="id-ID" sz="1200" kern="1200" dirty="0" smtClean="0">
                <a:solidFill>
                  <a:schemeClr val="tx1"/>
                </a:solidFill>
                <a:effectLst/>
                <a:latin typeface="+mn-lt"/>
                <a:ea typeface="+mn-ea"/>
                <a:cs typeface="+mn-cs"/>
              </a:rPr>
              <a:t> aksi Anda, berterima kasih kepada peserta, dan merekrut sukarelawan. </a:t>
            </a:r>
            <a:r>
              <a:rPr lang="id-ID" sz="1200" kern="1200" dirty="0" err="1" smtClean="0">
                <a:solidFill>
                  <a:schemeClr val="tx1"/>
                </a:solidFill>
                <a:effectLst/>
                <a:latin typeface="+mn-lt"/>
                <a:ea typeface="+mn-ea"/>
                <a:cs typeface="+mn-cs"/>
              </a:rPr>
              <a:t>Unggah</a:t>
            </a:r>
            <a:r>
              <a:rPr lang="id-ID" sz="1200" kern="1200" dirty="0" smtClean="0">
                <a:solidFill>
                  <a:schemeClr val="tx1"/>
                </a:solidFill>
                <a:effectLst/>
                <a:latin typeface="+mn-lt"/>
                <a:ea typeface="+mn-ea"/>
                <a:cs typeface="+mn-cs"/>
              </a:rPr>
              <a:t> foto-foto ini ke </a:t>
            </a:r>
            <a:r>
              <a:rPr lang="id-ID" sz="1200" kern="1200" dirty="0" err="1" smtClean="0">
                <a:solidFill>
                  <a:schemeClr val="tx1"/>
                </a:solidFill>
                <a:effectLst/>
                <a:latin typeface="+mn-lt"/>
                <a:ea typeface="+mn-ea"/>
                <a:cs typeface="+mn-cs"/>
              </a:rPr>
              <a:t>blog</a:t>
            </a:r>
            <a:r>
              <a:rPr lang="id-ID" sz="1200" kern="1200" dirty="0" smtClean="0">
                <a:solidFill>
                  <a:schemeClr val="tx1"/>
                </a:solidFill>
                <a:effectLst/>
                <a:latin typeface="+mn-lt"/>
                <a:ea typeface="+mn-ea"/>
                <a:cs typeface="+mn-cs"/>
              </a:rPr>
              <a:t> </a:t>
            </a:r>
            <a:r>
              <a:rPr lang="id-ID" sz="1200" kern="1200" dirty="0" err="1" smtClean="0">
                <a:solidFill>
                  <a:schemeClr val="tx1"/>
                </a:solidFill>
                <a:effectLst/>
                <a:latin typeface="+mn-lt"/>
                <a:ea typeface="+mn-ea"/>
                <a:cs typeface="+mn-cs"/>
              </a:rPr>
              <a:t>My</a:t>
            </a:r>
            <a:r>
              <a:rPr lang="id-ID" sz="1200" kern="1200" dirty="0" smtClean="0">
                <a:solidFill>
                  <a:schemeClr val="tx1"/>
                </a:solidFill>
                <a:effectLst/>
                <a:latin typeface="+mn-lt"/>
                <a:ea typeface="+mn-ea"/>
                <a:cs typeface="+mn-cs"/>
              </a:rPr>
              <a:t> Ocean tentang survei Anda (lihat halaman 23), bagikan foto ke </a:t>
            </a:r>
            <a:r>
              <a:rPr lang="id-ID" sz="1200" kern="1200" dirty="0" err="1" smtClean="0">
                <a:solidFill>
                  <a:schemeClr val="tx1"/>
                </a:solidFill>
                <a:effectLst/>
                <a:latin typeface="+mn-lt"/>
                <a:ea typeface="+mn-ea"/>
                <a:cs typeface="+mn-cs"/>
              </a:rPr>
              <a:t>Facebook</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atau </a:t>
            </a:r>
            <a:r>
              <a:rPr lang="id-ID" sz="1200" kern="1200" dirty="0" err="1" smtClean="0">
                <a:solidFill>
                  <a:schemeClr val="tx1"/>
                </a:solidFill>
                <a:effectLst/>
                <a:latin typeface="+mn-lt"/>
                <a:ea typeface="+mn-ea"/>
                <a:cs typeface="+mn-cs"/>
              </a:rPr>
              <a:t>ScubaEarth</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atau gunakan untuk mengilustrasikan cerita di surat kabar lokal.</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Foto bersama - semua rekan Anda beserta sampah yang disingkirkan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Aksi para penyelam</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Penyelam menghitung dan mencatat sampah</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Foto permukaan dari semua sampah yang disingkirkan</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Kiat-kiat untuk memotret: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Jangan habiskan terlalu banyak waktu untuk memotret agar tidak memengaruhi Durasi Survei Anda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Patuhi </a:t>
            </a:r>
            <a:r>
              <a:rPr lang="id-ID" sz="1200" i="1" kern="1200" dirty="0" smtClean="0">
                <a:solidFill>
                  <a:schemeClr val="tx1"/>
                </a:solidFill>
                <a:effectLst/>
                <a:latin typeface="+mn-lt"/>
                <a:ea typeface="+mn-ea"/>
                <a:cs typeface="+mn-cs"/>
              </a:rPr>
              <a:t>10 Kiat</a:t>
            </a:r>
            <a:r>
              <a:rPr lang="id-ID" sz="1200" kern="1200" dirty="0" smtClean="0">
                <a:solidFill>
                  <a:schemeClr val="tx1"/>
                </a:solidFill>
                <a:effectLst/>
                <a:latin typeface="+mn-lt"/>
                <a:ea typeface="+mn-ea"/>
                <a:cs typeface="+mn-cs"/>
              </a:rPr>
              <a:t> AWARE </a:t>
            </a:r>
            <a:r>
              <a:rPr lang="id-ID" sz="1200" i="1" kern="1200" dirty="0" smtClean="0">
                <a:solidFill>
                  <a:schemeClr val="tx1"/>
                </a:solidFill>
                <a:effectLst/>
                <a:latin typeface="+mn-lt"/>
                <a:ea typeface="+mn-ea"/>
                <a:cs typeface="+mn-cs"/>
              </a:rPr>
              <a:t>bagi Penyelam untuk Melindungi Planet Samudra</a:t>
            </a:r>
            <a:endParaRPr lang="en-GB" sz="1200" kern="1200" dirty="0">
              <a:solidFill>
                <a:schemeClr val="tx1"/>
              </a:solidFill>
              <a:effectLst/>
              <a:latin typeface="+mn-lt"/>
              <a:ea typeface="+mn-ea"/>
              <a:cs typeface="+mn-cs"/>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CD8C9B3F-FD47-4A58-B29D-0CD6540DC18E}" type="slidenum">
              <a:rPr lang="en-AU"/>
              <a:pPr/>
              <a:t>25</a:t>
            </a:fld>
            <a:endParaRPr lang="en-AU"/>
          </a:p>
        </p:txBody>
      </p:sp>
    </p:spTree>
    <p:extLst>
      <p:ext uri="{BB962C8B-B14F-4D97-AF65-F5344CB8AC3E}">
        <p14:creationId xmlns:p14="http://schemas.microsoft.com/office/powerpoint/2010/main" val="1673365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xfrm>
            <a:off x="510311" y="4222218"/>
            <a:ext cx="5835778" cy="4065947"/>
          </a:xfrm>
          <a:noFill/>
        </p:spPr>
        <p:txBody>
          <a:bodyPr wrap="square" numCol="1" anchor="t" anchorCtr="0" compatLnSpc="1">
            <a:prstTxWarp prst="textNoShape">
              <a:avLst/>
            </a:prstTxWarp>
          </a:bodyPr>
          <a:lstStyle/>
          <a:p>
            <a:r>
              <a:rPr lang="id-ID" sz="1200" kern="1200" dirty="0" smtClean="0">
                <a:solidFill>
                  <a:schemeClr val="tx1"/>
                </a:solidFill>
                <a:effectLst/>
                <a:latin typeface="+mn-lt"/>
                <a:ea typeface="+mn-ea"/>
                <a:cs typeface="+mn-cs"/>
              </a:rPr>
              <a:t>Sampah laut semakin bertambah dan hewan laut sering membuat rumah dari potongan sampah laut. Dalam hal ini, Anda hendaknya memutuskan apakah akan menyingkirkan suatu benda atau membiarkannya. </a:t>
            </a:r>
            <a:r>
              <a:rPr lang="id-ID" dirty="0" smtClean="0"/>
              <a:t>Terkadang, diperlukan sedikit guncangan untuk menyingkirkan sampah laut yang mungkin berbahaya, pada waktu lain, lebih baik meninggalkannya di laut.</a:t>
            </a:r>
            <a:r>
              <a:rPr lang="id-ID" sz="1200" kern="1200" dirty="0" smtClean="0">
                <a:solidFill>
                  <a:schemeClr val="tx1"/>
                </a:solidFill>
                <a:effectLst/>
                <a:latin typeface="+mn-lt"/>
                <a:ea typeface="+mn-ea"/>
                <a:cs typeface="+mn-cs"/>
              </a:rPr>
              <a:t> Berikut adalah beberapa poin yang harus dipertimbangkan saat memutuskan untuk menyingkirkan sampah laut:</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Jika ragu, biarkan di tempatnya</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Keselamatan adalah Pertimbangan Utama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Jika Anda ragu apakah menyingkirkan </a:t>
            </a:r>
            <a:r>
              <a:rPr lang="id-ID" sz="1200" kern="1200" dirty="0" err="1" smtClean="0">
                <a:solidFill>
                  <a:schemeClr val="tx1"/>
                </a:solidFill>
                <a:effectLst/>
                <a:latin typeface="+mn-lt"/>
                <a:ea typeface="+mn-ea"/>
                <a:cs typeface="+mn-cs"/>
              </a:rPr>
              <a:t>suatu</a:t>
            </a:r>
            <a:r>
              <a:rPr lang="id-ID" sz="1200" kern="1200" dirty="0" smtClean="0">
                <a:solidFill>
                  <a:schemeClr val="tx1"/>
                </a:solidFill>
                <a:effectLst/>
                <a:latin typeface="+mn-lt"/>
                <a:ea typeface="+mn-ea"/>
                <a:cs typeface="+mn-cs"/>
              </a:rPr>
              <a:t> benda akan selamat, biarkan di tempatnya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Jangan sentuh atau singkirkan senjata atau amunisi - tandai lokasinya dan beri tahu pihak berwenang</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id-ID" sz="1200" kern="1200" dirty="0" smtClean="0">
                <a:solidFill>
                  <a:schemeClr val="tx1"/>
                </a:solidFill>
                <a:effectLst/>
                <a:latin typeface="+mn-lt"/>
                <a:ea typeface="+mn-ea"/>
                <a:cs typeface="+mn-cs"/>
              </a:rPr>
              <a:t>Berhati-hatilah dengan atau tinggalkan benda yang dapat membocorkan bahan kimia yang bisa berbahaya jika mengenai kulit atau peralatan Anda</a:t>
            </a:r>
            <a:endParaRPr lang="en-AU" dirty="0" smtClean="0">
              <a:latin typeface="Arial" panose="020B0604020202020204" pitchFamily="34" charset="0"/>
              <a:cs typeface="Arial" panose="020B0604020202020204" pitchFamily="34" charset="0"/>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5E414AAF-6B2B-4738-B552-536F36324326}" type="slidenum">
              <a:rPr lang="en-AU"/>
              <a:pPr/>
              <a:t>26</a:t>
            </a:fld>
            <a:endParaRPr lang="en-AU"/>
          </a:p>
        </p:txBody>
      </p:sp>
    </p:spTree>
    <p:extLst>
      <p:ext uri="{BB962C8B-B14F-4D97-AF65-F5344CB8AC3E}">
        <p14:creationId xmlns:p14="http://schemas.microsoft.com/office/powerpoint/2010/main" val="2278489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xfrm>
            <a:off x="510311" y="4222218"/>
            <a:ext cx="5835778" cy="4416460"/>
          </a:xfrm>
          <a:noFill/>
        </p:spPr>
        <p:txBody>
          <a:bodyPr wrap="square" numCol="1" anchor="t" anchorCtr="0" compatLnSpc="1">
            <a:prstTxWarp prst="textNoShape">
              <a:avLst/>
            </a:prstTxWarp>
            <a:normAutofit fontScale="92500" lnSpcReduction="20000"/>
          </a:bodyPr>
          <a:lstStyle/>
          <a:p>
            <a:r>
              <a:rPr lang="id-ID" sz="1200" b="1" kern="1200" dirty="0" smtClean="0">
                <a:solidFill>
                  <a:schemeClr val="tx1"/>
                </a:solidFill>
                <a:effectLst/>
                <a:latin typeface="+mn-lt"/>
                <a:ea typeface="+mn-ea"/>
                <a:cs typeface="+mn-cs"/>
              </a:rPr>
              <a:t>Bahan Pembuat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Benda-benda seperti botol kaca dan kaleng baja tidak begitu membahayakan lingkungan; jadi, biarkan jika penyingkiran akan mengganggu hidupan laut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Pertimbangkan untuk menyingkirkan benda-benda yang tidak alami yang dapat membahayakan hewan laut bila hancur menjadi potongan-potongan kecil, meskipun untuk itu akan menyebabkan sedikit gangguan. Dalam hal ini, pertimbangkan tindakan yang akan menimbulkan bahaya paling minim. Benda-benda dalam kategori ini meliputi plastik keras, perangkap ikan, dan bahan pengemasan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Jika ada telur yang melekat di sampah laut, tandai lokasinya dan kembali ke lokasi tersebut untuk menyingkirkannya setelah telur menetas</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Kandungan Benda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Jika </a:t>
            </a:r>
            <a:r>
              <a:rPr lang="id-ID" sz="1200" kern="1200" dirty="0" err="1" smtClean="0">
                <a:solidFill>
                  <a:schemeClr val="tx1"/>
                </a:solidFill>
                <a:effectLst/>
                <a:latin typeface="+mn-lt"/>
                <a:ea typeface="+mn-ea"/>
                <a:cs typeface="+mn-cs"/>
              </a:rPr>
              <a:t>suatu</a:t>
            </a:r>
            <a:r>
              <a:rPr lang="id-ID" sz="1200" kern="1200" dirty="0" smtClean="0">
                <a:solidFill>
                  <a:schemeClr val="tx1"/>
                </a:solidFill>
                <a:effectLst/>
                <a:latin typeface="+mn-lt"/>
                <a:ea typeface="+mn-ea"/>
                <a:cs typeface="+mn-cs"/>
              </a:rPr>
              <a:t> benda mengandung bahan kimia yang dapat bocor dan menyebabkan bahaya, benda itu harus disingkirkan jika bisa dilakukan dengan selamat:</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id-ID" sz="1200" kern="1200" dirty="0" smtClean="0">
                <a:solidFill>
                  <a:schemeClr val="tx1"/>
                </a:solidFill>
                <a:effectLst/>
                <a:latin typeface="+mn-lt"/>
                <a:ea typeface="+mn-ea"/>
                <a:cs typeface="+mn-cs"/>
              </a:rPr>
              <a:t>Contoh-contohnya antara lain aki mobil, truk, dan kapal; wadah minyak, bahan bakar, dan bahan kimia; kaleng cat; filter bahan bakar dan; peralatan elektronik</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Jika tidak selamat untuk menyingkirkan benda yang mungkin berbahaya, Anda dapat menandai lokasinya dan melaporkannya</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Jaring Ikan, Tali Pancing, dan Tali Tambang</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Menyingkirkan jaring ikan, tali pancing, dan tambang bisa berbahaya</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id-ID" sz="1200" kern="1200" dirty="0" smtClean="0">
                <a:solidFill>
                  <a:schemeClr val="tx1"/>
                </a:solidFill>
                <a:effectLst/>
                <a:latin typeface="+mn-lt"/>
                <a:ea typeface="+mn-ea"/>
                <a:cs typeface="+mn-cs"/>
              </a:rPr>
              <a:t>Jangan coba singkirkan benda-benda ini, kecuali Anda yakin bahwa hal itu selamat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Menyingkirkan benda-benda ini bisa sulit, khususnya jika melilit atau sudah ditumbuhi terumbu karang</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id-ID" sz="1200" kern="1200" dirty="0" smtClean="0">
                <a:solidFill>
                  <a:schemeClr val="tx1"/>
                </a:solidFill>
                <a:effectLst/>
                <a:latin typeface="+mn-lt"/>
                <a:ea typeface="+mn-ea"/>
                <a:cs typeface="+mn-cs"/>
              </a:rPr>
              <a:t>Mungkin pendekatan terbaik adalah menyingkirkan bagian yang dapat dijangkau dan meninggalkan bagian yang tertutup terumbu karang</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id-ID" sz="1200" kern="1200" dirty="0" smtClean="0">
                <a:solidFill>
                  <a:schemeClr val="tx1"/>
                </a:solidFill>
                <a:effectLst/>
                <a:latin typeface="+mn-lt"/>
                <a:ea typeface="+mn-ea"/>
                <a:cs typeface="+mn-cs"/>
              </a:rPr>
              <a:t>Gunting yang kuat dan tajam dapat memotong tali pancing dan jaring yang tipis dengan gangguan minim dibandingkan dengan pisau selam karena gunting tidak mengharuskan gerakan menggergaji</a:t>
            </a:r>
            <a:endParaRPr lang="en-GB" sz="1200" kern="1200" dirty="0">
              <a:solidFill>
                <a:schemeClr val="tx1"/>
              </a:solidFill>
              <a:effectLst/>
              <a:latin typeface="+mn-lt"/>
              <a:ea typeface="+mn-ea"/>
              <a:cs typeface="+mn-cs"/>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EB26BA7D-D902-46FC-85D3-32721FCB6815}" type="slidenum">
              <a:rPr lang="en-AU"/>
              <a:pPr/>
              <a:t>27</a:t>
            </a:fld>
            <a:endParaRPr lang="en-AU"/>
          </a:p>
        </p:txBody>
      </p:sp>
    </p:spTree>
    <p:extLst>
      <p:ext uri="{BB962C8B-B14F-4D97-AF65-F5344CB8AC3E}">
        <p14:creationId xmlns:p14="http://schemas.microsoft.com/office/powerpoint/2010/main" val="3593280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B6C9A75A-FB42-4AB5-A255-5DFD8EA3382E}" type="slidenum">
              <a:rPr lang="en-AU"/>
              <a:pPr/>
              <a:t>28</a:t>
            </a:fld>
            <a:endParaRPr lang="en-AU"/>
          </a:p>
        </p:txBody>
      </p:sp>
    </p:spTree>
    <p:extLst>
      <p:ext uri="{BB962C8B-B14F-4D97-AF65-F5344CB8AC3E}">
        <p14:creationId xmlns:p14="http://schemas.microsoft.com/office/powerpoint/2010/main" val="1788658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sz="1200" kern="1200" dirty="0" smtClean="0">
                <a:solidFill>
                  <a:schemeClr val="tx1"/>
                </a:solidFill>
                <a:effectLst/>
                <a:latin typeface="+mn-lt"/>
                <a:ea typeface="+mn-ea"/>
                <a:cs typeface="+mn-cs"/>
              </a:rPr>
              <a:t>Di Bagian 3, kita membahas cara melaporkan data Anda.</a:t>
            </a:r>
            <a:endParaRPr lang="en-GB" sz="1200" kern="1200" dirty="0">
              <a:solidFill>
                <a:schemeClr val="tx1"/>
              </a:solidFill>
              <a:effectLst/>
              <a:latin typeface="+mn-lt"/>
              <a:ea typeface="+mn-ea"/>
              <a:cs typeface="+mn-cs"/>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65F1EF8C-8521-4BB0-880D-C184B5F715FD}" type="slidenum">
              <a:rPr lang="en-AU"/>
              <a:pPr/>
              <a:t>29</a:t>
            </a:fld>
            <a:endParaRPr lang="en-AU"/>
          </a:p>
        </p:txBody>
      </p:sp>
    </p:spTree>
    <p:extLst>
      <p:ext uri="{BB962C8B-B14F-4D97-AF65-F5344CB8AC3E}">
        <p14:creationId xmlns:p14="http://schemas.microsoft.com/office/powerpoint/2010/main" val="356464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p:spPr>
      </p:sp>
      <p:sp>
        <p:nvSpPr>
          <p:cNvPr id="14339" name="Rectangle 3"/>
          <p:cNvSpPr>
            <a:spLocks noGrp="1"/>
          </p:cNvSpPr>
          <p:nvPr>
            <p:ph type="body" idx="1"/>
          </p:nvPr>
        </p:nvSpPr>
        <p:spPr bwMode="auto">
          <a:noFill/>
        </p:spPr>
        <p:txBody>
          <a:bodyPr wrap="square" numCol="1" anchor="t" anchorCtr="0" compatLnSpc="1">
            <a:prstTxWarp prst="textNoShape">
              <a:avLst/>
            </a:prstTxWarp>
          </a:bodyPr>
          <a:lstStyle/>
          <a:p>
            <a:r>
              <a:rPr lang="id-ID" noProof="0" dirty="0" smtClean="0">
                <a:latin typeface="Arial" panose="020B0604020202020204" pitchFamily="34" charset="0"/>
                <a:cs typeface="Arial" panose="020B0604020202020204" pitchFamily="34" charset="0"/>
              </a:rPr>
              <a:t>Di Bagian 2, kita mempelajari cara merencanakan dan menyelesaikan survei Dive Against </a:t>
            </a:r>
            <a:r>
              <a:rPr lang="id-ID" noProof="0" dirty="0" err="1" smtClean="0">
                <a:latin typeface="Arial" panose="020B0604020202020204" pitchFamily="34" charset="0"/>
                <a:cs typeface="Arial" panose="020B0604020202020204" pitchFamily="34" charset="0"/>
              </a:rPr>
              <a:t>Debris</a:t>
            </a:r>
            <a:r>
              <a:rPr lang="id-ID" baseline="30000" noProof="0" dirty="0" err="1" smtClean="0">
                <a:latin typeface="Arial" panose="020B0604020202020204" pitchFamily="34" charset="0"/>
                <a:cs typeface="Arial" panose="020B0604020202020204" pitchFamily="34" charset="0"/>
              </a:rPr>
              <a:t>®</a:t>
            </a:r>
            <a:r>
              <a:rPr lang="id-ID" baseline="0" noProof="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77898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id-ID" sz="1200" b="1" kern="1200" dirty="0" smtClean="0">
                <a:solidFill>
                  <a:schemeClr val="tx1"/>
                </a:solidFill>
                <a:effectLst/>
                <a:latin typeface="+mn-lt"/>
                <a:ea typeface="+mn-ea"/>
                <a:cs typeface="+mn-cs"/>
              </a:rPr>
              <a:t>CATATAN UNTUK PENYAJI:</a:t>
            </a:r>
            <a:r>
              <a:rPr lang="id-ID" sz="1200" kern="1200" dirty="0" smtClean="0">
                <a:solidFill>
                  <a:schemeClr val="tx1"/>
                </a:solidFill>
                <a:effectLst/>
                <a:latin typeface="+mn-lt"/>
                <a:ea typeface="+mn-ea"/>
                <a:cs typeface="+mn-cs"/>
              </a:rPr>
              <a:t> Beri peserta salinan </a:t>
            </a:r>
            <a:r>
              <a:rPr lang="id-ID" sz="1200" b="1" kern="1200" dirty="0" smtClean="0">
                <a:solidFill>
                  <a:schemeClr val="tx1"/>
                </a:solidFill>
                <a:effectLst/>
                <a:latin typeface="+mn-lt"/>
                <a:ea typeface="+mn-ea"/>
                <a:cs typeface="+mn-cs"/>
              </a:rPr>
              <a:t>Kartu Data</a:t>
            </a:r>
            <a:r>
              <a:rPr lang="id-ID" sz="1200" kern="1200" dirty="0" smtClean="0">
                <a:solidFill>
                  <a:schemeClr val="tx1"/>
                </a:solidFill>
                <a:effectLst/>
                <a:latin typeface="+mn-lt"/>
                <a:ea typeface="+mn-ea"/>
                <a:cs typeface="+mn-cs"/>
              </a:rPr>
              <a:t> </a:t>
            </a:r>
            <a:r>
              <a:rPr lang="id-ID" sz="1200" b="1" kern="1200" dirty="0" smtClean="0">
                <a:solidFill>
                  <a:schemeClr val="tx1"/>
                </a:solidFill>
                <a:effectLst/>
                <a:latin typeface="+mn-lt"/>
                <a:ea typeface="+mn-ea"/>
                <a:cs typeface="+mn-cs"/>
              </a:rPr>
              <a:t>Dive Against </a:t>
            </a:r>
            <a:r>
              <a:rPr lang="id-ID" sz="1200" b="1" kern="1200" dirty="0" err="1" smtClean="0">
                <a:solidFill>
                  <a:schemeClr val="tx1"/>
                </a:solidFill>
                <a:effectLst/>
                <a:latin typeface="+mn-lt"/>
                <a:ea typeface="+mn-ea"/>
                <a:cs typeface="+mn-cs"/>
              </a:rPr>
              <a:t>Debris</a:t>
            </a:r>
            <a:r>
              <a:rPr lang="id-ID" sz="1200" b="1"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untuk membantu mereka mengikuti bagian ini.</a:t>
            </a:r>
            <a:endParaRPr lang="en-GB" sz="1200" kern="1200" dirty="0">
              <a:solidFill>
                <a:schemeClr val="tx1"/>
              </a:solidFill>
              <a:effectLst/>
              <a:latin typeface="+mn-lt"/>
              <a:ea typeface="+mn-ea"/>
              <a:cs typeface="+mn-cs"/>
            </a:endParaRPr>
          </a:p>
        </p:txBody>
      </p:sp>
      <p:sp>
        <p:nvSpPr>
          <p:cNvPr id="67588" name="Slide Number Placeholder 3"/>
          <p:cNvSpPr>
            <a:spLocks noGrp="1"/>
          </p:cNvSpPr>
          <p:nvPr>
            <p:ph type="sldNum" sz="quarter" idx="5"/>
          </p:nvPr>
        </p:nvSpPr>
        <p:spPr bwMode="auto">
          <a:noFill/>
          <a:ln>
            <a:miter lim="800000"/>
            <a:headEnd/>
            <a:tailEnd/>
          </a:ln>
        </p:spPr>
        <p:txBody>
          <a:bodyPr/>
          <a:lstStyle/>
          <a:p>
            <a:fld id="{437C5AF8-9032-42CA-A1EB-2C1EECF446B8}" type="slidenum">
              <a:rPr lang="en-AU"/>
              <a:pPr/>
              <a:t>30</a:t>
            </a:fld>
            <a:endParaRPr lang="en-AU"/>
          </a:p>
        </p:txBody>
      </p:sp>
    </p:spTree>
    <p:extLst>
      <p:ext uri="{BB962C8B-B14F-4D97-AF65-F5344CB8AC3E}">
        <p14:creationId xmlns:p14="http://schemas.microsoft.com/office/powerpoint/2010/main" val="2967994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6281" y="4343436"/>
            <a:ext cx="5485439" cy="4295241"/>
          </a:xfrm>
        </p:spPr>
        <p:txBody>
          <a:bodyPr/>
          <a:lstStyle/>
          <a:p>
            <a:r>
              <a:rPr lang="id-ID" sz="1200" kern="1200" dirty="0" smtClean="0">
                <a:solidFill>
                  <a:schemeClr val="tx1"/>
                </a:solidFill>
                <a:effectLst/>
                <a:latin typeface="+mn-lt"/>
                <a:ea typeface="+mn-ea"/>
                <a:cs typeface="+mn-cs"/>
              </a:rPr>
              <a:t>Timbang semua sampah laut saat masih di dalam kantong jaring. Jika berat kantong jaring cukup lumayan, timbang kantong itu secara terpisah setelah dikosongkan dan kurangkan beratnya dari berat total sehingga Anda mendapatkan berat sampah yang sebenarnya.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Timbangan ikan atau timbangan dapur dapat digunakan untuk menimbang sampah</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Anda dapat memperkirakan beratnya jika tidak memiliki timbangan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Catat berat dalam kilogram atau </a:t>
            </a:r>
            <a:r>
              <a:rPr lang="id-ID" sz="1200" kern="1200" dirty="0" err="1" smtClean="0">
                <a:solidFill>
                  <a:schemeClr val="tx1"/>
                </a:solidFill>
                <a:effectLst/>
                <a:latin typeface="+mn-lt"/>
                <a:ea typeface="+mn-ea"/>
                <a:cs typeface="+mn-cs"/>
              </a:rPr>
              <a:t>pound</a:t>
            </a:r>
            <a:endParaRPr lang="en-GB" sz="1200" kern="1200" dirty="0">
              <a:solidFill>
                <a:schemeClr val="tx1"/>
              </a:solidFill>
              <a:effectLst/>
              <a:latin typeface="+mn-lt"/>
              <a:ea typeface="+mn-ea"/>
              <a:cs typeface="+mn-cs"/>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CA4B2B32-5BF7-4744-894B-7C88D940AAE1}" type="slidenum">
              <a:rPr lang="en-AU"/>
              <a:pPr/>
              <a:t>31</a:t>
            </a:fld>
            <a:endParaRPr lang="en-AU"/>
          </a:p>
        </p:txBody>
      </p:sp>
    </p:spTree>
    <p:extLst>
      <p:ext uri="{BB962C8B-B14F-4D97-AF65-F5344CB8AC3E}">
        <p14:creationId xmlns:p14="http://schemas.microsoft.com/office/powerpoint/2010/main" val="180773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sz="1200" kern="1200" dirty="0" smtClean="0">
                <a:solidFill>
                  <a:schemeClr val="tx1"/>
                </a:solidFill>
                <a:effectLst/>
                <a:latin typeface="+mn-lt"/>
                <a:ea typeface="+mn-ea"/>
                <a:cs typeface="+mn-cs"/>
              </a:rPr>
              <a:t>Agar mudah menemukan sampah di Kartu Data Dive Against </a:t>
            </a:r>
            <a:r>
              <a:rPr lang="id-ID" sz="1200" kern="1200" dirty="0" err="1" smtClean="0">
                <a:solidFill>
                  <a:schemeClr val="tx1"/>
                </a:solidFill>
                <a:effectLst/>
                <a:latin typeface="+mn-lt"/>
                <a:ea typeface="+mn-ea"/>
                <a:cs typeface="+mn-cs"/>
              </a:rPr>
              <a:t>Debris</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sampah telah dikelompokkan menurut bahan pembuat. Kosongkan kantong jaring dan pilah sampah menjadi beberapa tumpukan dalam sembilan kategori:</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Plastik</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Kaca &amp; Keramik</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Logam</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Karet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Kayu</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Kain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Kertas/Kardus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Bahan Campuran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Benda Sampah Lainnya, setiap benda yang tidak dapat dimasukkan ke kategori lainnya</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Pilah sampah jauh dari hembusan angin agar tidak tertiup kembali ke dalam air. Mengosongkan kantong jaring ke kain terpal akan membantu menyatukan sampah.</a:t>
            </a:r>
            <a:endParaRPr lang="en-GB" sz="1200" kern="1200" dirty="0">
              <a:solidFill>
                <a:schemeClr val="tx1"/>
              </a:solidFill>
              <a:effectLst/>
              <a:latin typeface="+mn-lt"/>
              <a:ea typeface="+mn-ea"/>
              <a:cs typeface="+mn-cs"/>
            </a:endParaRPr>
          </a:p>
        </p:txBody>
      </p:sp>
      <p:sp>
        <p:nvSpPr>
          <p:cNvPr id="71684" name="Slide Number Placeholder 3"/>
          <p:cNvSpPr>
            <a:spLocks noGrp="1"/>
          </p:cNvSpPr>
          <p:nvPr>
            <p:ph type="sldNum" sz="quarter" idx="5"/>
          </p:nvPr>
        </p:nvSpPr>
        <p:spPr bwMode="auto">
          <a:noFill/>
          <a:ln>
            <a:miter lim="800000"/>
            <a:headEnd/>
            <a:tailEnd/>
          </a:ln>
        </p:spPr>
        <p:txBody>
          <a:bodyPr/>
          <a:lstStyle/>
          <a:p>
            <a:fld id="{5EA12E64-41DB-41CD-9E01-88E5272215E7}" type="slidenum">
              <a:rPr lang="en-AU"/>
              <a:pPr/>
              <a:t>32</a:t>
            </a:fld>
            <a:endParaRPr lang="en-AU"/>
          </a:p>
        </p:txBody>
      </p:sp>
    </p:spTree>
    <p:extLst>
      <p:ext uri="{BB962C8B-B14F-4D97-AF65-F5344CB8AC3E}">
        <p14:creationId xmlns:p14="http://schemas.microsoft.com/office/powerpoint/2010/main" val="2518767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p:txBody>
          <a:bodyPr wrap="square" numCol="1" anchor="t" anchorCtr="0" compatLnSpc="1">
            <a:prstTxWarp prst="textNoShape">
              <a:avLst/>
            </a:prstTxWarp>
          </a:bodyPr>
          <a:lstStyle/>
          <a:p>
            <a:r>
              <a:rPr lang="id-ID" sz="1200" kern="1200" dirty="0" smtClean="0">
                <a:solidFill>
                  <a:schemeClr val="tx1"/>
                </a:solidFill>
                <a:effectLst/>
                <a:latin typeface="+mn-lt"/>
                <a:ea typeface="+mn-ea"/>
                <a:cs typeface="+mn-cs"/>
              </a:rPr>
              <a:t>Periksa setiap tumpukan untuk mencatat setiap benda yang Anda temukan di Kartu Data Dive Against </a:t>
            </a:r>
            <a:r>
              <a:rPr lang="id-ID" sz="1200" kern="1200" dirty="0" err="1" smtClean="0">
                <a:solidFill>
                  <a:schemeClr val="tx1"/>
                </a:solidFill>
                <a:effectLst/>
                <a:latin typeface="+mn-lt"/>
                <a:ea typeface="+mn-ea"/>
                <a:cs typeface="+mn-cs"/>
              </a:rPr>
              <a:t>Debris</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Gunakan Panduan Identifikasi Sampah Laut untuk membantu mengidentifikasi sampah dengan benar.</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Setiap benda sampah dihitung satu, berapa pun ukurannya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Cari sampah di bawah kategori bahan pembuat, misalnya:</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id-ID" sz="1200" kern="1200" dirty="0" smtClean="0">
                <a:solidFill>
                  <a:schemeClr val="tx1"/>
                </a:solidFill>
                <a:effectLst/>
                <a:latin typeface="+mn-lt"/>
                <a:ea typeface="+mn-ea"/>
                <a:cs typeface="+mn-cs"/>
              </a:rPr>
              <a:t>Jika Anda menemukan garpu plastik, lihat di bawah kategori Bahan Plastik untuk menemukan gelas, piring, garpu, pisau, sendok</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id-ID" sz="1200" kern="1200" dirty="0" smtClean="0">
                <a:solidFill>
                  <a:schemeClr val="tx1"/>
                </a:solidFill>
                <a:effectLst/>
                <a:latin typeface="+mn-lt"/>
                <a:ea typeface="+mn-ea"/>
                <a:cs typeface="+mn-cs"/>
              </a:rPr>
              <a:t>Tandai kotak ini dengan I</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id-ID" sz="1200" kern="1200" dirty="0" smtClean="0">
                <a:solidFill>
                  <a:schemeClr val="tx1"/>
                </a:solidFill>
                <a:effectLst/>
                <a:latin typeface="+mn-lt"/>
                <a:ea typeface="+mn-ea"/>
                <a:cs typeface="+mn-cs"/>
              </a:rPr>
              <a:t>Jika Anda menemukan garpu plastik kedua atau benda lain dalam kategori ini, tandai kotak ini dengan II</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id-ID" sz="1200" kern="1200" dirty="0" smtClean="0">
                <a:solidFill>
                  <a:schemeClr val="tx1"/>
                </a:solidFill>
                <a:effectLst/>
                <a:latin typeface="+mn-lt"/>
                <a:ea typeface="+mn-ea"/>
                <a:cs typeface="+mn-cs"/>
              </a:rPr>
              <a:t>Lanjutkan penggunaan sistem pencacahan, misalnya: </a:t>
            </a:r>
            <a:r>
              <a:rPr lang="id-ID" sz="1200" strike="sngStrike" kern="1200" dirty="0" err="1" smtClean="0">
                <a:solidFill>
                  <a:schemeClr val="tx1"/>
                </a:solidFill>
                <a:effectLst/>
                <a:latin typeface="+mn-lt"/>
                <a:ea typeface="+mn-ea"/>
                <a:cs typeface="+mn-cs"/>
              </a:rPr>
              <a:t>IIII</a:t>
            </a:r>
            <a:r>
              <a:rPr lang="id-ID" sz="1200" kern="1200" dirty="0" smtClean="0">
                <a:solidFill>
                  <a:schemeClr val="tx1"/>
                </a:solidFill>
                <a:effectLst/>
                <a:latin typeface="+mn-lt"/>
                <a:ea typeface="+mn-ea"/>
                <a:cs typeface="+mn-cs"/>
              </a:rPr>
              <a:t> </a:t>
            </a:r>
            <a:r>
              <a:rPr lang="id-ID" sz="1200" strike="sngStrike" kern="1200" dirty="0" err="1" smtClean="0">
                <a:solidFill>
                  <a:schemeClr val="tx1"/>
                </a:solidFill>
                <a:effectLst/>
                <a:latin typeface="+mn-lt"/>
                <a:ea typeface="+mn-ea"/>
                <a:cs typeface="+mn-cs"/>
              </a:rPr>
              <a:t>IIII</a:t>
            </a:r>
            <a:r>
              <a:rPr lang="id-ID" sz="1200" kern="1200" dirty="0" smtClean="0">
                <a:solidFill>
                  <a:schemeClr val="tx1"/>
                </a:solidFill>
                <a:effectLst/>
                <a:latin typeface="+mn-lt"/>
                <a:ea typeface="+mn-ea"/>
                <a:cs typeface="+mn-cs"/>
              </a:rPr>
              <a:t> II = 12</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Berbagai potongan sampah laut hendaknya dihitung sebagai pecahan - lihat bagian akhir dari tiap kategori bahan di Kartu Data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Untuk menghitung banyak potongan kecil (2,5cm/1inci dan lebih kecil), lihat kotak Terlalu Kecil untuk Dihitung di lembar tayang berikutnya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Gabungkan semua penemuan penyelam dari penyelaman survei yang sama di satu Kartu Data</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id-ID" sz="1200" kern="1200" dirty="0" smtClean="0">
                <a:solidFill>
                  <a:schemeClr val="tx1"/>
                </a:solidFill>
                <a:effectLst/>
                <a:latin typeface="+mn-lt"/>
                <a:ea typeface="+mn-ea"/>
                <a:cs typeface="+mn-cs"/>
              </a:rPr>
              <a:t>Baik sepasang rekan dalam penyelaman survei maupun sepuluh pasang rekan - tetap catat semua sampah di satu Kartu Data</a:t>
            </a:r>
            <a:endParaRPr lang="en-US" dirty="0" smtClean="0">
              <a:latin typeface="Arial" panose="020B0604020202020204" pitchFamily="34" charset="0"/>
              <a:cs typeface="Arial" panose="020B0604020202020204" pitchFamily="34" charset="0"/>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8B9D6905-4CA2-4A05-B76F-1C208395F149}" type="slidenum">
              <a:rPr lang="en-AU"/>
              <a:pPr/>
              <a:t>33</a:t>
            </a:fld>
            <a:endParaRPr lang="en-AU"/>
          </a:p>
        </p:txBody>
      </p:sp>
    </p:spTree>
    <p:extLst>
      <p:ext uri="{BB962C8B-B14F-4D97-AF65-F5344CB8AC3E}">
        <p14:creationId xmlns:p14="http://schemas.microsoft.com/office/powerpoint/2010/main" val="973356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sz="1200" kern="1200" dirty="0" smtClean="0">
                <a:solidFill>
                  <a:schemeClr val="tx1"/>
                </a:solidFill>
                <a:effectLst/>
                <a:latin typeface="+mn-lt"/>
                <a:ea typeface="+mn-ea"/>
                <a:cs typeface="+mn-cs"/>
              </a:rPr>
              <a:t>Terkadang, Anda dapat menyingkirkan banyak potongan kecil sampah yang serupa, misalnya gundukan butiran plastik yang dibuang di laut atau benda dari plastik yang keras yang telah hancur menjadi banyak potongan kecil. Dalam hal ini, mungkin ada terlalu banyak potongan yang harus dihitung; jadi, bagaimanakah cara Anda akan mencatat temuan ini?</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Metode untuk banyak potongan kecil (kebanyakan kurang dari 2,5cm/1inci) adalah dengan menempatkannya di atas kain terpal yang jauh dari angin dan memilahnya menjadi tumpukan-tumpukan berukuran sama. Lalu, hitung jumlah potongan di salah satu tumpukan, dan kalikan dengan jumlah tumpukan untuk mendapatkan total. Catat potongan kecil ini sebagai </a:t>
            </a:r>
            <a:r>
              <a:rPr lang="ar-SA" sz="1200" kern="1200" dirty="0"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pecahan</a:t>
            </a:r>
            <a:r>
              <a:rPr lang="ar-SA" sz="1200" kern="1200" dirty="0" smtClean="0">
                <a:solidFill>
                  <a:schemeClr val="tx1"/>
                </a:solidFill>
                <a:effectLst/>
                <a:latin typeface="+mn-lt"/>
                <a:ea typeface="+mn-ea"/>
                <a:cs typeface="+mn-cs"/>
              </a:rPr>
              <a:t>” </a:t>
            </a:r>
            <a:r>
              <a:rPr lang="id-ID" sz="1200" kern="1200" dirty="0" smtClean="0">
                <a:solidFill>
                  <a:schemeClr val="tx1"/>
                </a:solidFill>
                <a:effectLst/>
                <a:latin typeface="+mn-lt"/>
                <a:ea typeface="+mn-ea"/>
                <a:cs typeface="+mn-cs"/>
              </a:rPr>
              <a:t>di bawah bahan pembuat yang relevan. </a:t>
            </a:r>
            <a:endParaRPr lang="en-GB" sz="1200" kern="1200" dirty="0">
              <a:solidFill>
                <a:schemeClr val="tx1"/>
              </a:solidFill>
              <a:effectLst/>
              <a:latin typeface="+mn-lt"/>
              <a:ea typeface="+mn-ea"/>
              <a:cs typeface="+mn-cs"/>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80A13FBB-989F-46F7-8DA7-3E66379270CC}" type="slidenum">
              <a:rPr lang="en-AU"/>
              <a:pPr/>
              <a:t>34</a:t>
            </a:fld>
            <a:endParaRPr lang="en-AU"/>
          </a:p>
        </p:txBody>
      </p:sp>
    </p:spTree>
    <p:extLst>
      <p:ext uri="{BB962C8B-B14F-4D97-AF65-F5344CB8AC3E}">
        <p14:creationId xmlns:p14="http://schemas.microsoft.com/office/powerpoint/2010/main" val="131022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xfrm>
            <a:off x="686281" y="4343436"/>
            <a:ext cx="5485439" cy="4505549"/>
          </a:xfrm>
        </p:spPr>
        <p:txBody>
          <a:bodyPr wrap="square" numCol="1" anchor="t" anchorCtr="0" compatLnSpc="1">
            <a:prstTxWarp prst="textNoShape">
              <a:avLst/>
            </a:prstTxWarp>
            <a:normAutofit fontScale="85000" lnSpcReduction="20000"/>
          </a:bodyPr>
          <a:lstStyle/>
          <a:p>
            <a:r>
              <a:rPr lang="id-ID" sz="1200" kern="1200" dirty="0" smtClean="0">
                <a:solidFill>
                  <a:schemeClr val="tx1"/>
                </a:solidFill>
                <a:effectLst/>
                <a:latin typeface="+mn-lt"/>
                <a:ea typeface="+mn-ea"/>
                <a:cs typeface="+mn-cs"/>
              </a:rPr>
              <a:t>Lengkapi bagian selebihnya Kartu Data untuk mencatat informasi penting tentang survei Anda.</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Lokasi Survei</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Informasi untuk membantu kami memverifikasi lokasi survei Anda diposisikan dengan akurat pada peta: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Nama jalan terdekat (jika ada)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Kota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Negara Bagian/Provinsi</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Negara</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Koordinat GPS Lokasi Survei</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Informasi GPS yang akurat sangat penting untuk melaporkan data. Data Anda akan ditempatkan dalam konteks geografis dan membantu memastikan bahwa survei ditampilkan dengan benar di Peta Dive Against </a:t>
            </a:r>
            <a:r>
              <a:rPr lang="id-ID" sz="1200" kern="1200" dirty="0" err="1" smtClean="0">
                <a:solidFill>
                  <a:schemeClr val="tx1"/>
                </a:solidFill>
                <a:effectLst/>
                <a:latin typeface="+mn-lt"/>
                <a:ea typeface="+mn-ea"/>
                <a:cs typeface="+mn-cs"/>
              </a:rPr>
              <a:t>Debris</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Project AWARE.</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Anda dapat melaporkan Koordinat GPS Lokasi Survei tanpa unit GPS dengan menggunakan peta </a:t>
            </a:r>
            <a:r>
              <a:rPr lang="id-ID" sz="1200" kern="1200" dirty="0" err="1" smtClean="0">
                <a:solidFill>
                  <a:schemeClr val="tx1"/>
                </a:solidFill>
                <a:effectLst/>
                <a:latin typeface="+mn-lt"/>
                <a:ea typeface="+mn-ea"/>
                <a:cs typeface="+mn-cs"/>
              </a:rPr>
              <a:t>arahkan-dan-klik</a:t>
            </a:r>
            <a:r>
              <a:rPr lang="id-ID" sz="1200" kern="1200" dirty="0" smtClean="0">
                <a:solidFill>
                  <a:schemeClr val="tx1"/>
                </a:solidFill>
                <a:effectLst/>
                <a:latin typeface="+mn-lt"/>
                <a:ea typeface="+mn-ea"/>
                <a:cs typeface="+mn-cs"/>
              </a:rPr>
              <a:t> yang ada di Formulir Penyerahan Data </a:t>
            </a:r>
            <a:r>
              <a:rPr lang="id-ID" sz="1200" kern="1200" dirty="0" err="1" smtClean="0">
                <a:solidFill>
                  <a:schemeClr val="tx1"/>
                </a:solidFill>
                <a:effectLst/>
                <a:latin typeface="+mn-lt"/>
                <a:ea typeface="+mn-ea"/>
                <a:cs typeface="+mn-cs"/>
              </a:rPr>
              <a:t>daring</a:t>
            </a:r>
            <a:r>
              <a:rPr lang="id-ID" sz="1200" kern="1200" dirty="0" smtClean="0">
                <a:solidFill>
                  <a:schemeClr val="tx1"/>
                </a:solidFill>
                <a:effectLst/>
                <a:latin typeface="+mn-lt"/>
                <a:ea typeface="+mn-ea"/>
                <a:cs typeface="+mn-cs"/>
              </a:rPr>
              <a:t> (</a:t>
            </a:r>
            <a:r>
              <a:rPr lang="id-ID" sz="1200" kern="1200" dirty="0" err="1" smtClean="0">
                <a:solidFill>
                  <a:schemeClr val="tx1"/>
                </a:solidFill>
                <a:effectLst/>
                <a:latin typeface="+mn-lt"/>
                <a:ea typeface="+mn-ea"/>
                <a:cs typeface="+mn-cs"/>
              </a:rPr>
              <a:t>online</a:t>
            </a:r>
            <a:r>
              <a:rPr lang="id-ID" sz="1200" kern="1200" dirty="0" smtClean="0">
                <a:solidFill>
                  <a:schemeClr val="tx1"/>
                </a:solidFill>
                <a:effectLst/>
                <a:latin typeface="+mn-lt"/>
                <a:ea typeface="+mn-ea"/>
                <a:cs typeface="+mn-cs"/>
              </a:rPr>
              <a:t>) Dive Against </a:t>
            </a:r>
            <a:r>
              <a:rPr lang="id-ID" sz="1200" kern="1200" dirty="0" err="1" smtClean="0">
                <a:solidFill>
                  <a:schemeClr val="tx1"/>
                </a:solidFill>
                <a:effectLst/>
                <a:latin typeface="+mn-lt"/>
                <a:ea typeface="+mn-ea"/>
                <a:cs typeface="+mn-cs"/>
              </a:rPr>
              <a:t>Debris</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Seret peta untuk menemukan negara Anda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Perbesar lokasi Anda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Cari lokasi </a:t>
            </a:r>
            <a:r>
              <a:rPr lang="id-ID" sz="1200" u="sng" kern="1200" dirty="0" smtClean="0">
                <a:solidFill>
                  <a:schemeClr val="tx1"/>
                </a:solidFill>
                <a:effectLst/>
                <a:latin typeface="+mn-lt"/>
                <a:ea typeface="+mn-ea"/>
                <a:cs typeface="+mn-cs"/>
              </a:rPr>
              <a:t>survei</a:t>
            </a:r>
            <a:r>
              <a:rPr lang="id-ID" sz="1200" kern="1200" dirty="0" smtClean="0">
                <a:solidFill>
                  <a:schemeClr val="tx1"/>
                </a:solidFill>
                <a:effectLst/>
                <a:latin typeface="+mn-lt"/>
                <a:ea typeface="+mn-ea"/>
                <a:cs typeface="+mn-cs"/>
              </a:rPr>
              <a:t> (penyelaman) dan klik peta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Koordinat GPS Lokasi Survei dicatat secara otomatis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Bekerja optimal untuk Lokasi Survei yang dekat dengan </a:t>
            </a:r>
            <a:r>
              <a:rPr lang="id-ID" sz="1200" kern="1200" dirty="0" err="1" smtClean="0">
                <a:solidFill>
                  <a:schemeClr val="tx1"/>
                </a:solidFill>
                <a:effectLst/>
                <a:latin typeface="+mn-lt"/>
                <a:ea typeface="+mn-ea"/>
                <a:cs typeface="+mn-cs"/>
              </a:rPr>
              <a:t>tengaran</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Untuk menggunakan unit GPS, misalnya jika Lokasi Survei tidak cukup dekat dengan daratan untuk mencarinya secara akurat dengan peta </a:t>
            </a:r>
            <a:r>
              <a:rPr lang="id-ID" sz="1200" kern="1200" dirty="0" err="1" smtClean="0">
                <a:solidFill>
                  <a:schemeClr val="tx1"/>
                </a:solidFill>
                <a:effectLst/>
                <a:latin typeface="+mn-lt"/>
                <a:ea typeface="+mn-ea"/>
                <a:cs typeface="+mn-cs"/>
              </a:rPr>
              <a:t>arahkan-dan-klik</a:t>
            </a:r>
            <a:r>
              <a:rPr lang="id-ID" sz="1200" kern="1200" dirty="0" smtClean="0">
                <a:solidFill>
                  <a:schemeClr val="tx1"/>
                </a:solidFill>
                <a:effectLst/>
                <a:latin typeface="+mn-lt"/>
                <a:ea typeface="+mn-ea"/>
                <a:cs typeface="+mn-cs"/>
              </a:rPr>
              <a:t>, perhatikan yang berikut:</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Atur unit GPS ke: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Data Peta WGS84</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Catat pengukuran dalam derajat desimal</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Penyelaman dari kapal:</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Baca GPS selagi kapal ditambatkan di, atau mengapung di atas Lokasi Survei (lihat penyelam di dalam air)</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Penyelaman dari pantai:</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id-ID" sz="1200" kern="1200" dirty="0" smtClean="0">
                <a:solidFill>
                  <a:schemeClr val="tx1"/>
                </a:solidFill>
                <a:effectLst/>
                <a:latin typeface="+mn-lt"/>
                <a:ea typeface="+mn-ea"/>
                <a:cs typeface="+mn-cs"/>
              </a:rPr>
              <a:t>Catat pengukuran dengan berdiri di tepi pantai sedekat mungkin dengan Lokasi Survei</a:t>
            </a:r>
            <a:endParaRPr lang="en-US" dirty="0" smtClean="0">
              <a:latin typeface="Arial" panose="020B0604020202020204" pitchFamily="34" charset="0"/>
              <a:cs typeface="Arial" panose="020B0604020202020204" pitchFamily="34" charset="0"/>
            </a:endParaRPr>
          </a:p>
        </p:txBody>
      </p:sp>
      <p:sp>
        <p:nvSpPr>
          <p:cNvPr id="77828" name="Slide Number Placeholder 3"/>
          <p:cNvSpPr>
            <a:spLocks noGrp="1"/>
          </p:cNvSpPr>
          <p:nvPr>
            <p:ph type="sldNum" sz="quarter" idx="5"/>
          </p:nvPr>
        </p:nvSpPr>
        <p:spPr bwMode="auto">
          <a:noFill/>
          <a:ln>
            <a:miter lim="800000"/>
            <a:headEnd/>
            <a:tailEnd/>
          </a:ln>
        </p:spPr>
        <p:txBody>
          <a:bodyPr/>
          <a:lstStyle/>
          <a:p>
            <a:fld id="{E4F70972-8F0B-4767-8982-BDEC84B81FEB}" type="slidenum">
              <a:rPr lang="en-AU"/>
              <a:pPr/>
              <a:t>35</a:t>
            </a:fld>
            <a:endParaRPr lang="en-AU"/>
          </a:p>
        </p:txBody>
      </p:sp>
    </p:spTree>
    <p:extLst>
      <p:ext uri="{BB962C8B-B14F-4D97-AF65-F5344CB8AC3E}">
        <p14:creationId xmlns:p14="http://schemas.microsoft.com/office/powerpoint/2010/main" val="3091483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xfrm>
            <a:off x="686281" y="4343436"/>
            <a:ext cx="5485439" cy="4225139"/>
          </a:xfrm>
          <a:noFill/>
        </p:spPr>
        <p:txBody>
          <a:bodyPr wrap="square" numCol="1" anchor="t" anchorCtr="0" compatLnSpc="1">
            <a:prstTxWarp prst="textNoShape">
              <a:avLst/>
            </a:prstTxWarp>
          </a:bodyPr>
          <a:lstStyle/>
          <a:p>
            <a:r>
              <a:rPr lang="id-ID" sz="1200" kern="1200" dirty="0" smtClean="0">
                <a:solidFill>
                  <a:schemeClr val="tx1"/>
                </a:solidFill>
                <a:effectLst/>
                <a:latin typeface="+mn-lt"/>
                <a:ea typeface="+mn-ea"/>
                <a:cs typeface="+mn-cs"/>
              </a:rPr>
              <a:t>Berhati-hatilah saat mencatat Durasi Survei dengan benar, karena entri yang salah akan menurunkan nilai temuan Anda.</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Durasi Survei adalah waktu rata-rata yang dihabiskan oleh seluruh tim rekan saat menyingkirkan sampah laut bawah air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Catat Durasi Survei dalam menit, misalnya 45 menit, 115 menit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Jangan sertakan waktu untuk berenang di permukaan dan naik/turun menyelam</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id-ID" sz="1200" kern="1200" dirty="0" smtClean="0">
                <a:solidFill>
                  <a:schemeClr val="tx1"/>
                </a:solidFill>
                <a:effectLst/>
                <a:latin typeface="+mn-lt"/>
                <a:ea typeface="+mn-ea"/>
                <a:cs typeface="+mn-cs"/>
              </a:rPr>
              <a:t>Jangan sertakan waktu untuk peserta </a:t>
            </a:r>
            <a:r>
              <a:rPr lang="id-ID" sz="1200" kern="1200" dirty="0" err="1" smtClean="0">
                <a:solidFill>
                  <a:schemeClr val="tx1"/>
                </a:solidFill>
                <a:effectLst/>
                <a:latin typeface="+mn-lt"/>
                <a:ea typeface="+mn-ea"/>
                <a:cs typeface="+mn-cs"/>
              </a:rPr>
              <a:t>non-penyelaman</a:t>
            </a:r>
            <a:r>
              <a:rPr lang="id-ID" sz="1200" kern="1200" dirty="0" smtClean="0">
                <a:solidFill>
                  <a:schemeClr val="tx1"/>
                </a:solidFill>
                <a:effectLst/>
                <a:latin typeface="+mn-lt"/>
                <a:ea typeface="+mn-ea"/>
                <a:cs typeface="+mn-cs"/>
              </a:rPr>
              <a:t> atau untuk memilah dan mencatat sampah</a:t>
            </a:r>
            <a:endParaRPr lang="en-AU" dirty="0" smtClean="0">
              <a:latin typeface="Arial" panose="020B0604020202020204" pitchFamily="34" charset="0"/>
              <a:cs typeface="Arial" panose="020B0604020202020204" pitchFamily="34" charset="0"/>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AE89884A-E676-45F3-99E6-9B1E7670C2FA}" type="slidenum">
              <a:rPr lang="en-AU"/>
              <a:pPr/>
              <a:t>36</a:t>
            </a:fld>
            <a:endParaRPr lang="en-AU"/>
          </a:p>
        </p:txBody>
      </p:sp>
    </p:spTree>
    <p:extLst>
      <p:ext uri="{BB962C8B-B14F-4D97-AF65-F5344CB8AC3E}">
        <p14:creationId xmlns:p14="http://schemas.microsoft.com/office/powerpoint/2010/main" val="408196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xfrm>
            <a:off x="686281" y="4343436"/>
            <a:ext cx="5485439" cy="4225139"/>
          </a:xfrm>
          <a:noFill/>
        </p:spPr>
        <p:txBody>
          <a:bodyPr wrap="square" numCol="1" anchor="t" anchorCtr="0" compatLnSpc="1">
            <a:prstTxWarp prst="textNoShape">
              <a:avLst/>
            </a:prstTxWarp>
          </a:bodyPr>
          <a:lstStyle/>
          <a:p>
            <a:r>
              <a:rPr lang="id-ID" sz="1200" b="1" kern="1200" dirty="0" smtClean="0">
                <a:solidFill>
                  <a:schemeClr val="tx1"/>
                </a:solidFill>
                <a:effectLst/>
                <a:latin typeface="+mn-lt"/>
                <a:ea typeface="+mn-ea"/>
                <a:cs typeface="+mn-cs"/>
              </a:rPr>
              <a:t>Menghitung Durasi Survei</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Contoh 1.</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Anda dan rekan Anda bekerja sama untuk menyingkirkan sampah laut bawah air selama 43 menit. Tidak ada penyelam lain di survei Anda.</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Durasi Survei = 43 menit</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Contoh 2.</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Tiga tim rekan dengan dua penyelam di Tim A dan B dan tiga penyelam di Tim C menyingkirkan sampah laut bawah air selama durasi berikut: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Tim Rekan A: 	42 menit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Tim Rekan B: 	48 menit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Tim Rekan C: 	51 menit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Waktu survei gabungan = 	141 menit</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141 menit waktu survei gabungan / 3 tim rekan = 47 menit</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Durasi Survei = 47 menit</a:t>
            </a:r>
            <a:endParaRPr lang="en-GB" sz="1200" kern="1200" dirty="0">
              <a:solidFill>
                <a:schemeClr val="tx1"/>
              </a:solidFill>
              <a:effectLst/>
              <a:latin typeface="+mn-lt"/>
              <a:ea typeface="+mn-ea"/>
              <a:cs typeface="+mn-cs"/>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1BE543B0-9320-4406-92CF-DE6F13FF5E1B}" type="slidenum">
              <a:rPr lang="en-AU"/>
              <a:pPr/>
              <a:t>37</a:t>
            </a:fld>
            <a:endParaRPr lang="en-AU"/>
          </a:p>
        </p:txBody>
      </p:sp>
    </p:spTree>
    <p:extLst>
      <p:ext uri="{BB962C8B-B14F-4D97-AF65-F5344CB8AC3E}">
        <p14:creationId xmlns:p14="http://schemas.microsoft.com/office/powerpoint/2010/main" val="2388233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id-ID" sz="1200" b="1" kern="1200" dirty="0" smtClean="0">
                <a:solidFill>
                  <a:schemeClr val="tx1"/>
                </a:solidFill>
                <a:effectLst/>
                <a:latin typeface="+mn-lt"/>
                <a:ea typeface="+mn-ea"/>
                <a:cs typeface="+mn-cs"/>
              </a:rPr>
              <a:t>Jumlah Peserta</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Hitung penyelam yang mengumpulkan sampah bawah air saja.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Hitung masing-masing penyelam, bukan tim rekan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Jangan sertakan peserta yang berenang hanya di permukaan, misalnya penyelam keselamatan atau teman yang melakukan pembersihan pantai saat Anda menyelam</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Kondisi Ombak</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Laporkan kondisi ombak sebagai berikut: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Tenang (seperti kaca hingga berdesir) untuk ombak dengan tinggi 0 </a:t>
            </a:r>
            <a:r>
              <a:rPr lang="es-419" sz="1200" kern="1200" dirty="0" smtClean="0">
                <a:solidFill>
                  <a:schemeClr val="tx1"/>
                </a:solidFill>
                <a:effectLst/>
                <a:latin typeface="+mn-lt"/>
                <a:ea typeface="+mn-ea"/>
                <a:cs typeface="+mn-cs"/>
              </a:rPr>
              <a:t>-</a:t>
            </a:r>
            <a:r>
              <a:rPr lang="ar-SA" sz="1200" kern="1200" dirty="0" smtClean="0">
                <a:solidFill>
                  <a:schemeClr val="tx1"/>
                </a:solidFill>
                <a:effectLst/>
                <a:latin typeface="+mn-lt"/>
                <a:ea typeface="+mn-ea"/>
                <a:cs typeface="+mn-cs"/>
              </a:rPr>
              <a:t> </a:t>
            </a:r>
            <a:r>
              <a:rPr lang="id-ID" sz="1200" kern="1200" dirty="0" smtClean="0">
                <a:solidFill>
                  <a:schemeClr val="tx1"/>
                </a:solidFill>
                <a:effectLst/>
                <a:latin typeface="+mn-lt"/>
                <a:ea typeface="+mn-ea"/>
                <a:cs typeface="+mn-cs"/>
              </a:rPr>
              <a:t>0,1 meter/0 - 4 inci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Halus (riak) untuk ombak dengan tinggi 0,1 - 0,5 meter/4 - 19 inci</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Kecil untuk ombak dengan tinggi 0,5 - 1,25 meter/19 inci - 5 kaki</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Sedang hingga besar untuk ombak dengan tinggi lebih dari 1,25 meter/5 kaki</a:t>
            </a:r>
            <a:endParaRPr lang="en-GB" sz="1200" kern="1200" dirty="0">
              <a:solidFill>
                <a:schemeClr val="tx1"/>
              </a:solidFill>
              <a:effectLst/>
              <a:latin typeface="+mn-lt"/>
              <a:ea typeface="+mn-ea"/>
              <a:cs typeface="+mn-cs"/>
            </a:endParaRPr>
          </a:p>
        </p:txBody>
      </p:sp>
      <p:sp>
        <p:nvSpPr>
          <p:cNvPr id="83972" name="Slide Number Placeholder 3"/>
          <p:cNvSpPr>
            <a:spLocks noGrp="1"/>
          </p:cNvSpPr>
          <p:nvPr>
            <p:ph type="sldNum" sz="quarter" idx="5"/>
          </p:nvPr>
        </p:nvSpPr>
        <p:spPr bwMode="auto">
          <a:noFill/>
          <a:ln>
            <a:miter lim="800000"/>
            <a:headEnd/>
            <a:tailEnd/>
          </a:ln>
        </p:spPr>
        <p:txBody>
          <a:bodyPr/>
          <a:lstStyle/>
          <a:p>
            <a:fld id="{9F891EE2-2133-484F-AA6F-1923964B91C2}" type="slidenum">
              <a:rPr lang="en-AU"/>
              <a:pPr/>
              <a:t>38</a:t>
            </a:fld>
            <a:endParaRPr lang="en-AU"/>
          </a:p>
        </p:txBody>
      </p:sp>
    </p:spTree>
    <p:extLst>
      <p:ext uri="{BB962C8B-B14F-4D97-AF65-F5344CB8AC3E}">
        <p14:creationId xmlns:p14="http://schemas.microsoft.com/office/powerpoint/2010/main" val="2108608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id-ID" sz="1200" b="1" kern="1200" dirty="0" smtClean="0">
                <a:solidFill>
                  <a:schemeClr val="tx1"/>
                </a:solidFill>
                <a:effectLst/>
                <a:latin typeface="+mn-lt"/>
                <a:ea typeface="+mn-ea"/>
                <a:cs typeface="+mn-cs"/>
              </a:rPr>
              <a:t>Luas Area yang Disurvei</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Informasi ini membantu membangun pemahaman akan kepadatan sampah di lokasi Anda.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Cara mudah dan akurat untuk mengukur luas area adalah dengan menggunakan alat </a:t>
            </a:r>
            <a:r>
              <a:rPr lang="id-ID" sz="1200" kern="1200" dirty="0" err="1" smtClean="0">
                <a:solidFill>
                  <a:schemeClr val="tx1"/>
                </a:solidFill>
                <a:effectLst/>
                <a:latin typeface="+mn-lt"/>
                <a:ea typeface="+mn-ea"/>
                <a:cs typeface="+mn-cs"/>
              </a:rPr>
              <a:t>arahkan-dan-klik</a:t>
            </a:r>
            <a:r>
              <a:rPr lang="id-ID" sz="1200" kern="1200" dirty="0" smtClean="0">
                <a:solidFill>
                  <a:schemeClr val="tx1"/>
                </a:solidFill>
                <a:effectLst/>
                <a:latin typeface="+mn-lt"/>
                <a:ea typeface="+mn-ea"/>
                <a:cs typeface="+mn-cs"/>
              </a:rPr>
              <a:t> di </a:t>
            </a:r>
            <a:r>
              <a:rPr lang="id-ID" sz="1200" kern="1200" dirty="0" err="1" smtClean="0">
                <a:solidFill>
                  <a:schemeClr val="tx1"/>
                </a:solidFill>
                <a:effectLst/>
                <a:latin typeface="+mn-lt"/>
                <a:ea typeface="+mn-ea"/>
                <a:cs typeface="+mn-cs"/>
              </a:rPr>
              <a:t>Google</a:t>
            </a:r>
            <a:r>
              <a:rPr lang="id-ID" sz="1200" kern="1200" dirty="0" smtClean="0">
                <a:solidFill>
                  <a:schemeClr val="tx1"/>
                </a:solidFill>
                <a:effectLst/>
                <a:latin typeface="+mn-lt"/>
                <a:ea typeface="+mn-ea"/>
                <a:cs typeface="+mn-cs"/>
              </a:rPr>
              <a:t> Map, seperti yang ada di sini:</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id-ID" sz="1200" u="sng" kern="1200" dirty="0" err="1" smtClean="0">
                <a:solidFill>
                  <a:schemeClr val="tx1"/>
                </a:solidFill>
                <a:effectLst/>
                <a:latin typeface="+mn-lt"/>
                <a:ea typeface="+mn-ea"/>
                <a:cs typeface="+mn-cs"/>
                <a:hlinkClick r:id="rId3"/>
              </a:rPr>
              <a:t>www.daftlogic.com</a:t>
            </a:r>
            <a:r>
              <a:rPr lang="id-ID" sz="1200" u="sng" kern="1200" dirty="0" smtClean="0">
                <a:solidFill>
                  <a:schemeClr val="tx1"/>
                </a:solidFill>
                <a:effectLst/>
                <a:latin typeface="+mn-lt"/>
                <a:ea typeface="+mn-ea"/>
                <a:cs typeface="+mn-cs"/>
                <a:hlinkClick r:id="rId3"/>
              </a:rPr>
              <a:t>/projects-google-maps-area-calculator-tool.htm</a:t>
            </a:r>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Laporkan luas area dalam meter persegi atau kaki persegi</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Jika Anda tidak dapat menggunakan alat </a:t>
            </a:r>
            <a:r>
              <a:rPr lang="id-ID" sz="1200" kern="1200" dirty="0" err="1" smtClean="0">
                <a:solidFill>
                  <a:schemeClr val="tx1"/>
                </a:solidFill>
                <a:effectLst/>
                <a:latin typeface="+mn-lt"/>
                <a:ea typeface="+mn-ea"/>
                <a:cs typeface="+mn-cs"/>
              </a:rPr>
              <a:t>daring</a:t>
            </a:r>
            <a:r>
              <a:rPr lang="id-ID" sz="1200" kern="1200" dirty="0" smtClean="0">
                <a:solidFill>
                  <a:schemeClr val="tx1"/>
                </a:solidFill>
                <a:effectLst/>
                <a:latin typeface="+mn-lt"/>
                <a:ea typeface="+mn-ea"/>
                <a:cs typeface="+mn-cs"/>
              </a:rPr>
              <a:t> (</a:t>
            </a:r>
            <a:r>
              <a:rPr lang="id-ID" sz="1200" kern="1200" dirty="0" err="1" smtClean="0">
                <a:solidFill>
                  <a:schemeClr val="tx1"/>
                </a:solidFill>
                <a:effectLst/>
                <a:latin typeface="+mn-lt"/>
                <a:ea typeface="+mn-ea"/>
                <a:cs typeface="+mn-cs"/>
              </a:rPr>
              <a:t>online</a:t>
            </a:r>
            <a:r>
              <a:rPr lang="id-ID" sz="1200" kern="1200" dirty="0" smtClean="0">
                <a:solidFill>
                  <a:schemeClr val="tx1"/>
                </a:solidFill>
                <a:effectLst/>
                <a:latin typeface="+mn-lt"/>
                <a:ea typeface="+mn-ea"/>
                <a:cs typeface="+mn-cs"/>
              </a:rPr>
              <a:t>), ingatlah yang berikut saat menghitung luas area Lokasi Survei:</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Untuk bentuk persegi atau persegi panjang sederhana, hitung luas area dengan cara mengalikan panjang dengan lebar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Buat perkiraan jika tidak mungkin melakukan pengukuran atau Anda tidak dapat menggunakan alat di atas</a:t>
            </a:r>
            <a:endParaRPr lang="en-GB" sz="1200" kern="1200" dirty="0">
              <a:solidFill>
                <a:schemeClr val="tx1"/>
              </a:solidFill>
              <a:effectLst/>
              <a:latin typeface="+mn-lt"/>
              <a:ea typeface="+mn-ea"/>
              <a:cs typeface="+mn-cs"/>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6657C43C-B852-406F-B7AD-75DEC24B0D08}" type="slidenum">
              <a:rPr lang="en-AU"/>
              <a:pPr/>
              <a:t>39</a:t>
            </a:fld>
            <a:endParaRPr lang="en-AU"/>
          </a:p>
        </p:txBody>
      </p:sp>
    </p:spTree>
    <p:extLst>
      <p:ext uri="{BB962C8B-B14F-4D97-AF65-F5344CB8AC3E}">
        <p14:creationId xmlns:p14="http://schemas.microsoft.com/office/powerpoint/2010/main" val="282519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noProof="0" dirty="0" smtClean="0">
                <a:latin typeface="Arial" panose="020B0604020202020204" pitchFamily="34" charset="0"/>
                <a:cs typeface="Arial" panose="020B0604020202020204" pitchFamily="34" charset="0"/>
              </a:rPr>
              <a:t>Di Bagian 3, kita membahas cara melaporkan data Anda.</a:t>
            </a:r>
          </a:p>
        </p:txBody>
      </p:sp>
      <p:sp>
        <p:nvSpPr>
          <p:cNvPr id="16388" name="Slide Number Placeholder 3"/>
          <p:cNvSpPr>
            <a:spLocks noGrp="1"/>
          </p:cNvSpPr>
          <p:nvPr>
            <p:ph type="sldNum" sz="quarter" idx="5"/>
          </p:nvPr>
        </p:nvSpPr>
        <p:spPr bwMode="auto">
          <a:noFill/>
          <a:ln>
            <a:miter lim="800000"/>
            <a:headEnd/>
            <a:tailEnd/>
          </a:ln>
        </p:spPr>
        <p:txBody>
          <a:bodyPr/>
          <a:lstStyle/>
          <a:p>
            <a:fld id="{99E11FCD-E050-4361-A044-20C629C3149D}" type="slidenum">
              <a:rPr lang="en-AU"/>
              <a:pPr/>
              <a:t>4</a:t>
            </a:fld>
            <a:endParaRPr lang="en-AU"/>
          </a:p>
        </p:txBody>
      </p:sp>
    </p:spTree>
    <p:extLst>
      <p:ext uri="{BB962C8B-B14F-4D97-AF65-F5344CB8AC3E}">
        <p14:creationId xmlns:p14="http://schemas.microsoft.com/office/powerpoint/2010/main" val="2813208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sz="1200" b="1" kern="1200" dirty="0" smtClean="0">
                <a:solidFill>
                  <a:schemeClr val="tx1"/>
                </a:solidFill>
                <a:effectLst/>
                <a:latin typeface="+mn-lt"/>
                <a:ea typeface="+mn-ea"/>
                <a:cs typeface="+mn-cs"/>
              </a:rPr>
              <a:t>Perbedaan antara Substrat Dominan dan Ekosistem</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Anda menyurvei batu karang dan menghabiskan sebagian besar Durasi Survei berenang di atas pasir di antara kepala-kepala karang:</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Substrat Dominan</a:t>
            </a:r>
            <a:r>
              <a:rPr lang="id-ID" sz="1200" kern="1200" dirty="0" smtClean="0">
                <a:solidFill>
                  <a:schemeClr val="tx1"/>
                </a:solidFill>
                <a:effectLst/>
                <a:latin typeface="+mn-lt"/>
                <a:ea typeface="+mn-ea"/>
                <a:cs typeface="+mn-cs"/>
              </a:rPr>
              <a:t> = </a:t>
            </a:r>
            <a:r>
              <a:rPr lang="id-ID" sz="1200" b="1" kern="1200" dirty="0" smtClean="0">
                <a:solidFill>
                  <a:schemeClr val="tx1"/>
                </a:solidFill>
                <a:effectLst/>
                <a:latin typeface="+mn-lt"/>
                <a:ea typeface="+mn-ea"/>
                <a:cs typeface="+mn-cs"/>
              </a:rPr>
              <a:t>Pasir</a:t>
            </a:r>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Ekosistem</a:t>
            </a:r>
            <a:r>
              <a:rPr lang="id-ID" sz="1200" kern="1200" dirty="0" smtClean="0">
                <a:solidFill>
                  <a:schemeClr val="tx1"/>
                </a:solidFill>
                <a:effectLst/>
                <a:latin typeface="+mn-lt"/>
                <a:ea typeface="+mn-ea"/>
                <a:cs typeface="+mn-cs"/>
              </a:rPr>
              <a:t> = </a:t>
            </a:r>
            <a:r>
              <a:rPr lang="id-ID" sz="1200" b="1" kern="1200" dirty="0" smtClean="0">
                <a:solidFill>
                  <a:schemeClr val="tx1"/>
                </a:solidFill>
                <a:effectLst/>
                <a:latin typeface="+mn-lt"/>
                <a:ea typeface="+mn-ea"/>
                <a:cs typeface="+mn-cs"/>
              </a:rPr>
              <a:t>Batu karang</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Anda menyurvei batu karang dan menghabiskan sebagian besar Durasi Survei berenang di atas pasir di antara terumbu-terumbu karang:</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Substrat Dominan</a:t>
            </a:r>
            <a:r>
              <a:rPr lang="id-ID" sz="1200" kern="1200" dirty="0" smtClean="0">
                <a:solidFill>
                  <a:schemeClr val="tx1"/>
                </a:solidFill>
                <a:effectLst/>
                <a:latin typeface="+mn-lt"/>
                <a:ea typeface="+mn-ea"/>
                <a:cs typeface="+mn-cs"/>
              </a:rPr>
              <a:t> = </a:t>
            </a:r>
            <a:r>
              <a:rPr lang="id-ID" sz="1200" b="1" kern="1200" dirty="0" smtClean="0">
                <a:solidFill>
                  <a:schemeClr val="tx1"/>
                </a:solidFill>
                <a:effectLst/>
                <a:latin typeface="+mn-lt"/>
                <a:ea typeface="+mn-ea"/>
                <a:cs typeface="+mn-cs"/>
              </a:rPr>
              <a:t>Terumbu Karang</a:t>
            </a:r>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Ekosistem</a:t>
            </a:r>
            <a:r>
              <a:rPr lang="id-ID" sz="1200" kern="1200" dirty="0" smtClean="0">
                <a:solidFill>
                  <a:schemeClr val="tx1"/>
                </a:solidFill>
                <a:effectLst/>
                <a:latin typeface="+mn-lt"/>
                <a:ea typeface="+mn-ea"/>
                <a:cs typeface="+mn-cs"/>
              </a:rPr>
              <a:t> = </a:t>
            </a:r>
            <a:r>
              <a:rPr lang="id-ID" sz="1200" b="1" kern="1200" dirty="0" smtClean="0">
                <a:solidFill>
                  <a:schemeClr val="tx1"/>
                </a:solidFill>
                <a:effectLst/>
                <a:latin typeface="+mn-lt"/>
                <a:ea typeface="+mn-ea"/>
                <a:cs typeface="+mn-cs"/>
              </a:rPr>
              <a:t>Batu karang</a:t>
            </a:r>
            <a:endParaRPr lang="en-AU" dirty="0" smtClean="0">
              <a:latin typeface="Arial" panose="020B0604020202020204" pitchFamily="34" charset="0"/>
              <a:cs typeface="Arial" panose="020B0604020202020204" pitchFamily="34" charset="0"/>
            </a:endParaRPr>
          </a:p>
        </p:txBody>
      </p:sp>
      <p:sp>
        <p:nvSpPr>
          <p:cNvPr id="88068" name="Slide Number Placeholder 3"/>
          <p:cNvSpPr>
            <a:spLocks noGrp="1"/>
          </p:cNvSpPr>
          <p:nvPr>
            <p:ph type="sldNum" sz="quarter" idx="5"/>
          </p:nvPr>
        </p:nvSpPr>
        <p:spPr bwMode="auto">
          <a:noFill/>
          <a:ln>
            <a:miter lim="800000"/>
            <a:headEnd/>
            <a:tailEnd/>
          </a:ln>
        </p:spPr>
        <p:txBody>
          <a:bodyPr/>
          <a:lstStyle/>
          <a:p>
            <a:fld id="{55A2C26B-3A1C-4D67-BDF1-FCD51D7382CE}" type="slidenum">
              <a:rPr lang="en-AU"/>
              <a:pPr/>
              <a:t>40</a:t>
            </a:fld>
            <a:endParaRPr lang="en-AU"/>
          </a:p>
        </p:txBody>
      </p:sp>
    </p:spTree>
    <p:extLst>
      <p:ext uri="{BB962C8B-B14F-4D97-AF65-F5344CB8AC3E}">
        <p14:creationId xmlns:p14="http://schemas.microsoft.com/office/powerpoint/2010/main" val="2628122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sz="1200" b="1" kern="1200" dirty="0" smtClean="0">
                <a:solidFill>
                  <a:schemeClr val="tx1"/>
                </a:solidFill>
                <a:effectLst/>
                <a:latin typeface="+mn-lt"/>
                <a:ea typeface="+mn-ea"/>
                <a:cs typeface="+mn-cs"/>
              </a:rPr>
              <a:t>Hewan Terlilit</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Laporkan hewan yang terlilit dan sampah laut yang melilitnya. Jika memungkinkan, identifikasi nama spesies; jika tidak diketahui, gunakan nama yang umum, misalnya, </a:t>
            </a:r>
            <a:r>
              <a:rPr lang="ar-SA" sz="1200" kern="1200" dirty="0"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anjing laut</a:t>
            </a:r>
            <a:r>
              <a:rPr lang="ar-SA" sz="1200" kern="1200" dirty="0"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Ambil foto hewan yang terlilit untuk dibagikan saat melaporkan data.</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Kisaran Kedalaman Survei</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Laporkan kedalaman maksimum dan minimum lokasi yang darinya sampah disingkirkan.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Mungkin kurang dari kedalaman maksimum untuk penyelaman Anda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Jangan laporkan 0 meter atau kaki untuk kedalaman minimum - sampah mengapung tidak boleh dilaporkan</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id-ID" sz="1200" kern="1200" dirty="0" smtClean="0">
                <a:solidFill>
                  <a:schemeClr val="tx1"/>
                </a:solidFill>
                <a:effectLst/>
                <a:latin typeface="+mn-lt"/>
                <a:ea typeface="+mn-ea"/>
                <a:cs typeface="+mn-cs"/>
              </a:rPr>
              <a:t>Sampah mengapung dapat disingkirkan, tetapi tidak boleh dilaporkan</a:t>
            </a:r>
            <a:endParaRPr lang="en-GB" sz="1200" kern="1200" dirty="0">
              <a:solidFill>
                <a:schemeClr val="tx1"/>
              </a:solidFill>
              <a:effectLst/>
              <a:latin typeface="+mn-lt"/>
              <a:ea typeface="+mn-ea"/>
              <a:cs typeface="+mn-cs"/>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880C7D42-79C1-4724-99B0-A11DCB2EC487}" type="slidenum">
              <a:rPr lang="en-AU"/>
              <a:pPr/>
              <a:t>41</a:t>
            </a:fld>
            <a:endParaRPr lang="en-AU"/>
          </a:p>
        </p:txBody>
      </p:sp>
    </p:spTree>
    <p:extLst>
      <p:ext uri="{BB962C8B-B14F-4D97-AF65-F5344CB8AC3E}">
        <p14:creationId xmlns:p14="http://schemas.microsoft.com/office/powerpoint/2010/main" val="2158821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sz="1200" b="1" kern="1200" dirty="0" smtClean="0">
                <a:solidFill>
                  <a:schemeClr val="tx1"/>
                </a:solidFill>
                <a:effectLst/>
                <a:latin typeface="+mn-lt"/>
                <a:ea typeface="+mn-ea"/>
                <a:cs typeface="+mn-cs"/>
              </a:rPr>
              <a:t>Kondisi Cuaca Minggu Sebelumnya</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Laporkan angin kencang, badai, hujan deras, atau peristiwa cuaca apa pun yang mungkin memindahkan sampah ke atau menjauhi lokasi Anda.</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Benda yang Menjadi Kekhawatiran Lokal</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Cantumkan tiga benda sampah teratas yang Anda anggap masalah di lokasi Anda dan jelaskan alasannya.</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Benda Paling Tidak Lazim yang Ditemukan</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Informasi Tambahan</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Jelaskan secara singkat kondisi yang ikut menyebabkan ditemukannya sampah, berikan tautan ke berita jika tersedia: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Angin ribut, perobohan bangunan, festival atau perayaan jalanan, kembang api, dll.</a:t>
            </a:r>
            <a:endParaRPr lang="en-GB" sz="1200" kern="1200" dirty="0">
              <a:solidFill>
                <a:schemeClr val="tx1"/>
              </a:solidFill>
              <a:effectLst/>
              <a:latin typeface="+mn-lt"/>
              <a:ea typeface="+mn-ea"/>
              <a:cs typeface="+mn-cs"/>
            </a:endParaRPr>
          </a:p>
        </p:txBody>
      </p:sp>
      <p:sp>
        <p:nvSpPr>
          <p:cNvPr id="92164" name="Slide Number Placeholder 3"/>
          <p:cNvSpPr>
            <a:spLocks noGrp="1"/>
          </p:cNvSpPr>
          <p:nvPr>
            <p:ph type="sldNum" sz="quarter" idx="5"/>
          </p:nvPr>
        </p:nvSpPr>
        <p:spPr bwMode="auto">
          <a:noFill/>
          <a:ln>
            <a:miter lim="800000"/>
            <a:headEnd/>
            <a:tailEnd/>
          </a:ln>
        </p:spPr>
        <p:txBody>
          <a:bodyPr/>
          <a:lstStyle/>
          <a:p>
            <a:fld id="{B30ECAF0-E1AA-43BD-8DCE-23628AB2FEF2}" type="slidenum">
              <a:rPr lang="en-AU"/>
              <a:pPr/>
              <a:t>42</a:t>
            </a:fld>
            <a:endParaRPr lang="en-AU"/>
          </a:p>
        </p:txBody>
      </p:sp>
    </p:spTree>
    <p:extLst>
      <p:ext uri="{BB962C8B-B14F-4D97-AF65-F5344CB8AC3E}">
        <p14:creationId xmlns:p14="http://schemas.microsoft.com/office/powerpoint/2010/main" val="27905046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sz="1200" kern="1200" dirty="0" smtClean="0">
                <a:solidFill>
                  <a:schemeClr val="tx1"/>
                </a:solidFill>
                <a:effectLst/>
                <a:latin typeface="+mn-lt"/>
                <a:ea typeface="+mn-ea"/>
                <a:cs typeface="+mn-cs"/>
              </a:rPr>
              <a:t>Anda menyingkirkan dan menghitungnya - hebat! Sekarang, luangkan waktu untuk membuangnya dengan benar sehingga sampah tidak dapat kembali ke laut.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Pilah untuk </a:t>
            </a:r>
            <a:r>
              <a:rPr lang="id-ID" sz="1200" kern="1200" dirty="0" err="1" smtClean="0">
                <a:solidFill>
                  <a:schemeClr val="tx1"/>
                </a:solidFill>
                <a:effectLst/>
                <a:latin typeface="+mn-lt"/>
                <a:ea typeface="+mn-ea"/>
                <a:cs typeface="+mn-cs"/>
              </a:rPr>
              <a:t>pendaurulangan</a:t>
            </a:r>
            <a:r>
              <a:rPr lang="id-ID" sz="1200" kern="1200" dirty="0" smtClean="0">
                <a:solidFill>
                  <a:schemeClr val="tx1"/>
                </a:solidFill>
                <a:effectLst/>
                <a:latin typeface="+mn-lt"/>
                <a:ea typeface="+mn-ea"/>
                <a:cs typeface="+mn-cs"/>
              </a:rPr>
              <a:t> sesuai dengan yang tersedia di area Anda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Jumlah yang kecil dapat dimasukkan ke tempat sampah</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Pihak berwenang pemerintah setempat akan mengumpulkannya</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id-ID" sz="1200" kern="1200" dirty="0" smtClean="0">
                <a:solidFill>
                  <a:schemeClr val="tx1"/>
                </a:solidFill>
                <a:effectLst/>
                <a:latin typeface="+mn-lt"/>
                <a:ea typeface="+mn-ea"/>
                <a:cs typeface="+mn-cs"/>
              </a:rPr>
              <a:t>Buat pengaturan sebelum survei</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id-ID" sz="1200" kern="1200" dirty="0" smtClean="0">
                <a:solidFill>
                  <a:schemeClr val="tx1"/>
                </a:solidFill>
                <a:effectLst/>
                <a:latin typeface="+mn-lt"/>
                <a:ea typeface="+mn-ea"/>
                <a:cs typeface="+mn-cs"/>
              </a:rPr>
              <a:t>Jika meninggalkannya di tempat sampah untuk diambil oleh pihak berwenang setempat, pastikan bahwa kantong diikat dengan kencang</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Bawa sampah ke lokasi pengumpulan sampah setempat</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Pahami undang-undang setempat yang mengatur pembuangan sampah. Banyak pihak berwenang pemerintah setempat memiliki prosedur khusus untuk membuang benda yang mengandung bahan berbahaya, seperti lampu </a:t>
            </a:r>
            <a:r>
              <a:rPr lang="id-ID" sz="1200" kern="1200" dirty="0" err="1" smtClean="0">
                <a:solidFill>
                  <a:schemeClr val="tx1"/>
                </a:solidFill>
                <a:effectLst/>
                <a:latin typeface="+mn-lt"/>
                <a:ea typeface="+mn-ea"/>
                <a:cs typeface="+mn-cs"/>
              </a:rPr>
              <a:t>TL</a:t>
            </a:r>
            <a:r>
              <a:rPr lang="id-ID" sz="1200" kern="1200" dirty="0" smtClean="0">
                <a:solidFill>
                  <a:schemeClr val="tx1"/>
                </a:solidFill>
                <a:effectLst/>
                <a:latin typeface="+mn-lt"/>
                <a:ea typeface="+mn-ea"/>
                <a:cs typeface="+mn-cs"/>
              </a:rPr>
              <a:t>, tongkat cahaya </a:t>
            </a:r>
            <a:r>
              <a:rPr lang="id-ID" sz="1200" kern="1200" dirty="0" err="1" smtClean="0">
                <a:solidFill>
                  <a:schemeClr val="tx1"/>
                </a:solidFill>
                <a:effectLst/>
                <a:latin typeface="+mn-lt"/>
                <a:ea typeface="+mn-ea"/>
                <a:cs typeface="+mn-cs"/>
              </a:rPr>
              <a:t>Cyalume</a:t>
            </a:r>
            <a:r>
              <a:rPr lang="id-ID" sz="1200" kern="1200" dirty="0" smtClean="0">
                <a:solidFill>
                  <a:schemeClr val="tx1"/>
                </a:solidFill>
                <a:effectLst/>
                <a:latin typeface="+mn-lt"/>
                <a:ea typeface="+mn-ea"/>
                <a:cs typeface="+mn-cs"/>
              </a:rPr>
              <a:t>, dan wadah berisi minyak, bahan kimia, bahan bakar, atau cat. Hubungi pihak berwenang setempat untuk mendapatkan saran mengenai penyingkiran benda-benda ini.</a:t>
            </a:r>
            <a:endParaRPr lang="en-GB" sz="1200" kern="1200" dirty="0">
              <a:solidFill>
                <a:schemeClr val="tx1"/>
              </a:solidFill>
              <a:effectLst/>
              <a:latin typeface="+mn-lt"/>
              <a:ea typeface="+mn-ea"/>
              <a:cs typeface="+mn-cs"/>
            </a:endParaRPr>
          </a:p>
        </p:txBody>
      </p:sp>
      <p:sp>
        <p:nvSpPr>
          <p:cNvPr id="94212" name="Slide Number Placeholder 3"/>
          <p:cNvSpPr>
            <a:spLocks noGrp="1"/>
          </p:cNvSpPr>
          <p:nvPr>
            <p:ph type="sldNum" sz="quarter" idx="5"/>
          </p:nvPr>
        </p:nvSpPr>
        <p:spPr bwMode="auto">
          <a:noFill/>
          <a:ln>
            <a:miter lim="800000"/>
            <a:headEnd/>
            <a:tailEnd/>
          </a:ln>
        </p:spPr>
        <p:txBody>
          <a:bodyPr/>
          <a:lstStyle/>
          <a:p>
            <a:fld id="{7339F21D-7C2F-4187-98CD-258D02007C11}" type="slidenum">
              <a:rPr lang="en-AU"/>
              <a:pPr/>
              <a:t>43</a:t>
            </a:fld>
            <a:endParaRPr lang="en-AU"/>
          </a:p>
        </p:txBody>
      </p:sp>
    </p:spTree>
    <p:extLst>
      <p:ext uri="{BB962C8B-B14F-4D97-AF65-F5344CB8AC3E}">
        <p14:creationId xmlns:p14="http://schemas.microsoft.com/office/powerpoint/2010/main" val="2959124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sz="1200" kern="1200" dirty="0" smtClean="0">
                <a:solidFill>
                  <a:schemeClr val="tx1"/>
                </a:solidFill>
                <a:effectLst/>
                <a:latin typeface="+mn-lt"/>
                <a:ea typeface="+mn-ea"/>
                <a:cs typeface="+mn-cs"/>
              </a:rPr>
              <a:t>Survei Dive Against </a:t>
            </a:r>
            <a:r>
              <a:rPr lang="id-ID" sz="1200" kern="1200" dirty="0" err="1" smtClean="0">
                <a:solidFill>
                  <a:schemeClr val="tx1"/>
                </a:solidFill>
                <a:effectLst/>
                <a:latin typeface="+mn-lt"/>
                <a:ea typeface="+mn-ea"/>
                <a:cs typeface="+mn-cs"/>
              </a:rPr>
              <a:t>Debris</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telah menuntun Anda ke momen ini - melaporkan data secara </a:t>
            </a:r>
            <a:r>
              <a:rPr lang="id-ID" sz="1200" kern="1200" dirty="0" err="1" smtClean="0">
                <a:solidFill>
                  <a:schemeClr val="tx1"/>
                </a:solidFill>
                <a:effectLst/>
                <a:latin typeface="+mn-lt"/>
                <a:ea typeface="+mn-ea"/>
                <a:cs typeface="+mn-cs"/>
              </a:rPr>
              <a:t>daring</a:t>
            </a:r>
            <a:r>
              <a:rPr lang="id-ID" sz="1200" kern="1200" dirty="0" smtClean="0">
                <a:solidFill>
                  <a:schemeClr val="tx1"/>
                </a:solidFill>
                <a:effectLst/>
                <a:latin typeface="+mn-lt"/>
                <a:ea typeface="+mn-ea"/>
                <a:cs typeface="+mn-cs"/>
              </a:rPr>
              <a:t> (</a:t>
            </a:r>
            <a:r>
              <a:rPr lang="id-ID" sz="1200" kern="1200" dirty="0" err="1" smtClean="0">
                <a:solidFill>
                  <a:schemeClr val="tx1"/>
                </a:solidFill>
                <a:effectLst/>
                <a:latin typeface="+mn-lt"/>
                <a:ea typeface="+mn-ea"/>
                <a:cs typeface="+mn-cs"/>
              </a:rPr>
              <a:t>online</a:t>
            </a:r>
            <a:r>
              <a:rPr lang="id-ID"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Semua penyerahan data dalam bahasa Inggris harus dibuat melalui Formulir Penyerahan Data </a:t>
            </a:r>
            <a:r>
              <a:rPr lang="id-ID" sz="1200" b="1" kern="1200" dirty="0" err="1" smtClean="0">
                <a:solidFill>
                  <a:schemeClr val="tx1"/>
                </a:solidFill>
                <a:effectLst/>
                <a:latin typeface="+mn-lt"/>
                <a:ea typeface="+mn-ea"/>
                <a:cs typeface="+mn-cs"/>
              </a:rPr>
              <a:t>daring</a:t>
            </a:r>
            <a:r>
              <a:rPr lang="id-ID" sz="1200" b="1" kern="1200" dirty="0" smtClean="0">
                <a:solidFill>
                  <a:schemeClr val="tx1"/>
                </a:solidFill>
                <a:effectLst/>
                <a:latin typeface="+mn-lt"/>
                <a:ea typeface="+mn-ea"/>
                <a:cs typeface="+mn-cs"/>
              </a:rPr>
              <a:t> (</a:t>
            </a:r>
            <a:r>
              <a:rPr lang="id-ID" sz="1200" b="1" kern="1200" dirty="0" err="1" smtClean="0">
                <a:solidFill>
                  <a:schemeClr val="tx1"/>
                </a:solidFill>
                <a:effectLst/>
                <a:latin typeface="+mn-lt"/>
                <a:ea typeface="+mn-ea"/>
                <a:cs typeface="+mn-cs"/>
              </a:rPr>
              <a:t>online</a:t>
            </a:r>
            <a:r>
              <a:rPr lang="id-ID" sz="1200" b="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Data dalam bahasa Inggris harus dilaporkan melalui Formulir Penyerahan Data </a:t>
            </a:r>
            <a:r>
              <a:rPr lang="id-ID" sz="1200" kern="1200" dirty="0" err="1" smtClean="0">
                <a:solidFill>
                  <a:schemeClr val="tx1"/>
                </a:solidFill>
                <a:effectLst/>
                <a:latin typeface="+mn-lt"/>
                <a:ea typeface="+mn-ea"/>
                <a:cs typeface="+mn-cs"/>
              </a:rPr>
              <a:t>daring</a:t>
            </a:r>
            <a:r>
              <a:rPr lang="id-ID" sz="1200" kern="1200" dirty="0" smtClean="0">
                <a:solidFill>
                  <a:schemeClr val="tx1"/>
                </a:solidFill>
                <a:effectLst/>
                <a:latin typeface="+mn-lt"/>
                <a:ea typeface="+mn-ea"/>
                <a:cs typeface="+mn-cs"/>
              </a:rPr>
              <a:t> (</a:t>
            </a:r>
            <a:r>
              <a:rPr lang="id-ID" sz="1200" kern="1200" dirty="0" err="1" smtClean="0">
                <a:solidFill>
                  <a:schemeClr val="tx1"/>
                </a:solidFill>
                <a:effectLst/>
                <a:latin typeface="+mn-lt"/>
                <a:ea typeface="+mn-ea"/>
                <a:cs typeface="+mn-cs"/>
              </a:rPr>
              <a:t>online</a:t>
            </a:r>
            <a:r>
              <a:rPr lang="id-ID"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id-ID" sz="1200" u="sng" kern="1200" dirty="0" smtClean="0">
                <a:solidFill>
                  <a:schemeClr val="tx1"/>
                </a:solidFill>
                <a:effectLst/>
                <a:latin typeface="+mn-lt"/>
                <a:ea typeface="+mn-ea"/>
                <a:cs typeface="+mn-cs"/>
                <a:hlinkClick r:id="rId3"/>
              </a:rPr>
              <a:t>www.projectaware.org/DiveAgainstDebrisData</a:t>
            </a:r>
            <a:endParaRPr lang="es-419" sz="1200" u="sng" kern="1200" dirty="0" smtClean="0">
              <a:solidFill>
                <a:schemeClr val="tx1"/>
              </a:solidFill>
              <a:effectLst/>
              <a:latin typeface="+mn-lt"/>
              <a:ea typeface="+mn-ea"/>
              <a:cs typeface="+mn-cs"/>
            </a:endParaRPr>
          </a:p>
          <a:p>
            <a:endParaRPr lang="es-419" sz="1200" u="sng"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Untuk menggunakan formulir, masuk log terlebih dahulu ke profil My Ocean, atau buat profil My Ocean baru</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d-ID" sz="1200" kern="1200" dirty="0" smtClean="0">
                <a:solidFill>
                  <a:schemeClr val="tx1"/>
                </a:solidFill>
                <a:effectLst/>
                <a:latin typeface="+mn-lt"/>
                <a:ea typeface="+mn-ea"/>
                <a:cs typeface="+mn-cs"/>
              </a:rPr>
              <a:t>Ikuti petunjuk di formulir dan lihat Panduan Survei ini jika Anda memerlukan klarifikasi</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Setiap penyerahan data yang tidak dalam bahasa Inggris dapat dilakukan dengan mengirimkan salinan Kartu Data yang sudah dilengkapi melalui surel (email).</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Untuk data yang tidak dalam bahasa Inggris, kirim salinan Kartu Data Dive Against </a:t>
            </a:r>
            <a:r>
              <a:rPr lang="id-ID" sz="1200" kern="1200" dirty="0" err="1" smtClean="0">
                <a:solidFill>
                  <a:schemeClr val="tx1"/>
                </a:solidFill>
                <a:effectLst/>
                <a:latin typeface="+mn-lt"/>
                <a:ea typeface="+mn-ea"/>
                <a:cs typeface="+mn-cs"/>
              </a:rPr>
              <a:t>Debris</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yang sudah dilengkapi melalui </a:t>
            </a:r>
            <a:r>
              <a:rPr lang="id-ID" sz="1200" kern="1200" dirty="0" err="1" smtClean="0">
                <a:solidFill>
                  <a:schemeClr val="tx1"/>
                </a:solidFill>
                <a:effectLst/>
                <a:latin typeface="+mn-lt"/>
                <a:ea typeface="+mn-ea"/>
                <a:cs typeface="+mn-cs"/>
              </a:rPr>
              <a:t>surel</a:t>
            </a:r>
            <a:r>
              <a:rPr lang="id-ID" sz="1200" kern="1200" dirty="0" smtClean="0">
                <a:solidFill>
                  <a:schemeClr val="tx1"/>
                </a:solidFill>
                <a:effectLst/>
                <a:latin typeface="+mn-lt"/>
                <a:ea typeface="+mn-ea"/>
                <a:cs typeface="+mn-cs"/>
              </a:rPr>
              <a:t> (email) ke </a:t>
            </a:r>
            <a:r>
              <a:rPr lang="id-ID" sz="1200" u="sng" kern="1200" dirty="0" err="1" smtClean="0">
                <a:solidFill>
                  <a:schemeClr val="tx1"/>
                </a:solidFill>
                <a:effectLst/>
                <a:latin typeface="+mn-lt"/>
                <a:ea typeface="+mn-ea"/>
                <a:cs typeface="+mn-cs"/>
                <a:hlinkClick r:id="rId4"/>
              </a:rPr>
              <a:t>diveagainstdebris@projectaware.org</a:t>
            </a:r>
            <a:r>
              <a:rPr lang="id-ID" sz="1200" kern="1200" dirty="0" smtClean="0">
                <a:solidFill>
                  <a:schemeClr val="tx1"/>
                </a:solidFill>
                <a:effectLst/>
                <a:latin typeface="+mn-lt"/>
                <a:ea typeface="+mn-ea"/>
                <a:cs typeface="+mn-cs"/>
              </a:rPr>
              <a:t>, pastikan Anda telah mengisi semua bidang data dengan jelas.</a:t>
            </a:r>
            <a:endParaRPr lang="en-GB" sz="1200" kern="1200" dirty="0">
              <a:solidFill>
                <a:schemeClr val="tx1"/>
              </a:solidFill>
              <a:effectLst/>
              <a:latin typeface="+mn-lt"/>
              <a:ea typeface="+mn-ea"/>
              <a:cs typeface="+mn-cs"/>
            </a:endParaRPr>
          </a:p>
        </p:txBody>
      </p:sp>
      <p:sp>
        <p:nvSpPr>
          <p:cNvPr id="96260" name="Slide Number Placeholder 3"/>
          <p:cNvSpPr>
            <a:spLocks noGrp="1"/>
          </p:cNvSpPr>
          <p:nvPr>
            <p:ph type="sldNum" sz="quarter" idx="5"/>
          </p:nvPr>
        </p:nvSpPr>
        <p:spPr bwMode="auto">
          <a:noFill/>
          <a:ln>
            <a:miter lim="800000"/>
            <a:headEnd/>
            <a:tailEnd/>
          </a:ln>
        </p:spPr>
        <p:txBody>
          <a:bodyPr/>
          <a:lstStyle/>
          <a:p>
            <a:fld id="{7997D316-B978-49C1-BAEF-A42F624465C6}" type="slidenum">
              <a:rPr lang="en-AU"/>
              <a:pPr/>
              <a:t>44</a:t>
            </a:fld>
            <a:endParaRPr lang="en-AU"/>
          </a:p>
        </p:txBody>
      </p:sp>
    </p:spTree>
    <p:extLst>
      <p:ext uri="{BB962C8B-B14F-4D97-AF65-F5344CB8AC3E}">
        <p14:creationId xmlns:p14="http://schemas.microsoft.com/office/powerpoint/2010/main" val="3688275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sz="1200" kern="1200" dirty="0" smtClean="0">
                <a:solidFill>
                  <a:schemeClr val="tx1"/>
                </a:solidFill>
                <a:effectLst/>
                <a:latin typeface="+mn-lt"/>
                <a:ea typeface="+mn-ea"/>
                <a:cs typeface="+mn-cs"/>
              </a:rPr>
              <a:t>Sebelum menyerahkan data, Anda akan diminta untuk menegaskan Pernyataan Penyurvei Dive Against </a:t>
            </a:r>
            <a:r>
              <a:rPr lang="id-ID" sz="1200" kern="1200" dirty="0" err="1" smtClean="0">
                <a:solidFill>
                  <a:schemeClr val="tx1"/>
                </a:solidFill>
                <a:effectLst/>
                <a:latin typeface="+mn-lt"/>
                <a:ea typeface="+mn-ea"/>
                <a:cs typeface="+mn-cs"/>
              </a:rPr>
              <a:t>Debris</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Saya telah membaca Panduan Survei Dive Against </a:t>
            </a:r>
            <a:r>
              <a:rPr lang="id-ID" sz="1200" kern="1200" dirty="0" err="1" smtClean="0">
                <a:solidFill>
                  <a:schemeClr val="tx1"/>
                </a:solidFill>
                <a:effectLst/>
                <a:latin typeface="+mn-lt"/>
                <a:ea typeface="+mn-ea"/>
                <a:cs typeface="+mn-cs"/>
              </a:rPr>
              <a:t>Debris</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dan data yang saya laporkan dikumpulkan di bawah air, selama satu kali penyelaman dan diselesaikan oleh satu atau beberapa tim rekan. Saya memahami bahwa saya hanya boleh menyertakan data mengenai sampah yang dikumpulkan dari lingkungan bawah air di sini. Penyelaman berulang kali harus dilaporkan melalui penyerahan terpisah dan sampah yang dikumpulkan di daratan dapat dibagi dengan komunitas </a:t>
            </a:r>
            <a:r>
              <a:rPr lang="id-ID" sz="1200" kern="1200" dirty="0" err="1" smtClean="0">
                <a:solidFill>
                  <a:schemeClr val="tx1"/>
                </a:solidFill>
                <a:effectLst/>
                <a:latin typeface="+mn-lt"/>
                <a:ea typeface="+mn-ea"/>
                <a:cs typeface="+mn-cs"/>
              </a:rPr>
              <a:t>My</a:t>
            </a:r>
            <a:r>
              <a:rPr lang="id-ID" sz="1200" kern="1200" dirty="0" smtClean="0">
                <a:solidFill>
                  <a:schemeClr val="tx1"/>
                </a:solidFill>
                <a:effectLst/>
                <a:latin typeface="+mn-lt"/>
                <a:ea typeface="+mn-ea"/>
                <a:cs typeface="+mn-cs"/>
              </a:rPr>
              <a:t> Ocean. Saya memahami bahwa data yang saya serahkan akan ditampilkan di Peta Dive Against </a:t>
            </a:r>
            <a:r>
              <a:rPr lang="id-ID" sz="1200" kern="1200" dirty="0" err="1" smtClean="0">
                <a:solidFill>
                  <a:schemeClr val="tx1"/>
                </a:solidFill>
                <a:effectLst/>
                <a:latin typeface="+mn-lt"/>
                <a:ea typeface="+mn-ea"/>
                <a:cs typeface="+mn-cs"/>
              </a:rPr>
              <a:t>Debris</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setelah ditinjau dan asalkan memenuhi proses peninjauan kualitas internal Project AWARE.</a:t>
            </a:r>
            <a:endParaRPr lang="en-GB" sz="1200" kern="1200" dirty="0">
              <a:solidFill>
                <a:schemeClr val="tx1"/>
              </a:solidFill>
              <a:effectLst/>
              <a:latin typeface="+mn-lt"/>
              <a:ea typeface="+mn-ea"/>
              <a:cs typeface="+mn-cs"/>
            </a:endParaRPr>
          </a:p>
        </p:txBody>
      </p:sp>
      <p:sp>
        <p:nvSpPr>
          <p:cNvPr id="98308" name="Slide Number Placeholder 3"/>
          <p:cNvSpPr>
            <a:spLocks noGrp="1"/>
          </p:cNvSpPr>
          <p:nvPr>
            <p:ph type="sldNum" sz="quarter" idx="5"/>
          </p:nvPr>
        </p:nvSpPr>
        <p:spPr bwMode="auto">
          <a:noFill/>
          <a:ln>
            <a:miter lim="800000"/>
            <a:headEnd/>
            <a:tailEnd/>
          </a:ln>
        </p:spPr>
        <p:txBody>
          <a:bodyPr/>
          <a:lstStyle/>
          <a:p>
            <a:fld id="{915005D7-E879-4263-9814-1EDD0111510C}" type="slidenum">
              <a:rPr lang="en-AU"/>
              <a:pPr/>
              <a:t>45</a:t>
            </a:fld>
            <a:endParaRPr lang="en-AU"/>
          </a:p>
        </p:txBody>
      </p:sp>
    </p:spTree>
    <p:extLst>
      <p:ext uri="{BB962C8B-B14F-4D97-AF65-F5344CB8AC3E}">
        <p14:creationId xmlns:p14="http://schemas.microsoft.com/office/powerpoint/2010/main" val="27423615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100356" name="Slide Number Placeholder 3"/>
          <p:cNvSpPr>
            <a:spLocks noGrp="1"/>
          </p:cNvSpPr>
          <p:nvPr>
            <p:ph type="sldNum" sz="quarter" idx="5"/>
          </p:nvPr>
        </p:nvSpPr>
        <p:spPr bwMode="auto">
          <a:noFill/>
          <a:ln>
            <a:miter lim="800000"/>
            <a:headEnd/>
            <a:tailEnd/>
          </a:ln>
        </p:spPr>
        <p:txBody>
          <a:bodyPr/>
          <a:lstStyle/>
          <a:p>
            <a:fld id="{FBA89801-8EAE-4AE2-B7E0-653AC2384C2E}" type="slidenum">
              <a:rPr lang="en-AU"/>
              <a:pPr/>
              <a:t>46</a:t>
            </a:fld>
            <a:endParaRPr lang="en-AU"/>
          </a:p>
        </p:txBody>
      </p:sp>
    </p:spTree>
    <p:extLst>
      <p:ext uri="{BB962C8B-B14F-4D97-AF65-F5344CB8AC3E}">
        <p14:creationId xmlns:p14="http://schemas.microsoft.com/office/powerpoint/2010/main" val="4217802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sz="1200" kern="1200" dirty="0" smtClean="0">
                <a:solidFill>
                  <a:schemeClr val="tx1"/>
                </a:solidFill>
                <a:effectLst/>
                <a:latin typeface="+mn-lt"/>
                <a:ea typeface="+mn-ea"/>
                <a:cs typeface="+mn-cs"/>
              </a:rPr>
              <a:t>Di Bagian 4, kita akan mencari tahu cara bergabung dengan gerakan global penyelam Project AWARE yang melindungi planet samudra kita.</a:t>
            </a:r>
            <a:endParaRPr lang="en-GB" sz="1200" kern="1200" dirty="0">
              <a:solidFill>
                <a:schemeClr val="tx1"/>
              </a:solidFill>
              <a:effectLst/>
              <a:latin typeface="+mn-lt"/>
              <a:ea typeface="+mn-ea"/>
              <a:cs typeface="+mn-cs"/>
            </a:endParaRPr>
          </a:p>
        </p:txBody>
      </p:sp>
      <p:sp>
        <p:nvSpPr>
          <p:cNvPr id="102404" name="Slide Number Placeholder 3"/>
          <p:cNvSpPr>
            <a:spLocks noGrp="1"/>
          </p:cNvSpPr>
          <p:nvPr>
            <p:ph type="sldNum" sz="quarter" idx="5"/>
          </p:nvPr>
        </p:nvSpPr>
        <p:spPr bwMode="auto">
          <a:noFill/>
          <a:ln>
            <a:miter lim="800000"/>
            <a:headEnd/>
            <a:tailEnd/>
          </a:ln>
        </p:spPr>
        <p:txBody>
          <a:bodyPr/>
          <a:lstStyle/>
          <a:p>
            <a:fld id="{D1B37ADF-D103-4851-A2FE-63FB70AFD58A}" type="slidenum">
              <a:rPr lang="en-AU"/>
              <a:pPr/>
              <a:t>47</a:t>
            </a:fld>
            <a:endParaRPr lang="en-AU"/>
          </a:p>
        </p:txBody>
      </p:sp>
    </p:spTree>
    <p:extLst>
      <p:ext uri="{BB962C8B-B14F-4D97-AF65-F5344CB8AC3E}">
        <p14:creationId xmlns:p14="http://schemas.microsoft.com/office/powerpoint/2010/main" val="2218902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587098" y="4222218"/>
            <a:ext cx="5758992" cy="4626767"/>
          </a:xfrm>
        </p:spPr>
        <p:txBody>
          <a:bodyPr>
            <a:normAutofit/>
          </a:bodyPr>
          <a:lstStyle/>
          <a:p>
            <a:r>
              <a:rPr lang="id-ID" sz="1200" kern="1200" dirty="0" smtClean="0">
                <a:solidFill>
                  <a:schemeClr val="tx1"/>
                </a:solidFill>
                <a:effectLst/>
                <a:latin typeface="+mn-lt"/>
                <a:ea typeface="+mn-ea"/>
                <a:cs typeface="+mn-cs"/>
              </a:rPr>
              <a:t>Sekarang Anda siap bergabung dengan penyelam AWARE di seluruh dunia untuk mengatasi masalah sampah laut - bersama-sama kita dapat mengatasi kekacauan ini!</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err="1" smtClean="0">
                <a:solidFill>
                  <a:schemeClr val="tx1"/>
                </a:solidFill>
                <a:effectLst/>
                <a:latin typeface="+mn-lt"/>
                <a:ea typeface="+mn-ea"/>
                <a:cs typeface="+mn-cs"/>
              </a:rPr>
              <a:t>My</a:t>
            </a:r>
            <a:r>
              <a:rPr lang="id-ID" sz="1200" kern="1200" dirty="0" smtClean="0">
                <a:solidFill>
                  <a:schemeClr val="tx1"/>
                </a:solidFill>
                <a:effectLst/>
                <a:latin typeface="+mn-lt"/>
                <a:ea typeface="+mn-ea"/>
                <a:cs typeface="+mn-cs"/>
              </a:rPr>
              <a:t> Ocean (</a:t>
            </a:r>
            <a:r>
              <a:rPr lang="id-ID" sz="1200" b="1" u="sng" kern="1200" dirty="0" err="1" smtClean="0">
                <a:solidFill>
                  <a:schemeClr val="tx1"/>
                </a:solidFill>
                <a:effectLst/>
                <a:latin typeface="+mn-lt"/>
                <a:ea typeface="+mn-ea"/>
                <a:cs typeface="+mn-cs"/>
                <a:hlinkClick r:id="rId3"/>
              </a:rPr>
              <a:t>www.projectaware.org</a:t>
            </a:r>
            <a:r>
              <a:rPr lang="id-ID" sz="1200" b="1" u="sng" kern="1200" dirty="0" smtClean="0">
                <a:solidFill>
                  <a:schemeClr val="tx1"/>
                </a:solidFill>
                <a:effectLst/>
                <a:latin typeface="+mn-lt"/>
                <a:ea typeface="+mn-ea"/>
                <a:cs typeface="+mn-cs"/>
                <a:hlinkClick r:id="rId3"/>
              </a:rPr>
              <a:t>/</a:t>
            </a:r>
            <a:r>
              <a:rPr lang="id-ID" sz="1200" b="1" u="sng" kern="1200" dirty="0" err="1" smtClean="0">
                <a:solidFill>
                  <a:schemeClr val="tx1"/>
                </a:solidFill>
                <a:effectLst/>
                <a:latin typeface="+mn-lt"/>
                <a:ea typeface="+mn-ea"/>
                <a:cs typeface="+mn-cs"/>
                <a:hlinkClick r:id="rId3"/>
              </a:rPr>
              <a:t>MyOcean</a:t>
            </a:r>
            <a:r>
              <a:rPr lang="id-ID" sz="1200" b="1" kern="1200" dirty="0" smtClean="0">
                <a:solidFill>
                  <a:schemeClr val="tx1"/>
                </a:solidFill>
                <a:effectLst/>
                <a:latin typeface="+mn-lt"/>
                <a:ea typeface="+mn-ea"/>
                <a:cs typeface="+mn-cs"/>
              </a:rPr>
              <a:t>) adalah situs </a:t>
            </a:r>
            <a:r>
              <a:rPr lang="id-ID" sz="1200" b="1" kern="1200" dirty="0" err="1" smtClean="0">
                <a:solidFill>
                  <a:schemeClr val="tx1"/>
                </a:solidFill>
                <a:effectLst/>
                <a:latin typeface="+mn-lt"/>
                <a:ea typeface="+mn-ea"/>
                <a:cs typeface="+mn-cs"/>
              </a:rPr>
              <a:t>jejaring</a:t>
            </a:r>
            <a:r>
              <a:rPr lang="id-ID" sz="1200" b="1" kern="1200" dirty="0" smtClean="0">
                <a:solidFill>
                  <a:schemeClr val="tx1"/>
                </a:solidFill>
                <a:effectLst/>
                <a:latin typeface="+mn-lt"/>
                <a:ea typeface="+mn-ea"/>
                <a:cs typeface="+mn-cs"/>
              </a:rPr>
              <a:t> lingkungan yang unik dari Project AWARE dengan para pemimpin AWARE </a:t>
            </a:r>
            <a:r>
              <a:rPr lang="id-ID" sz="1200" kern="1200" dirty="0" smtClean="0">
                <a:solidFill>
                  <a:schemeClr val="tx1"/>
                </a:solidFill>
                <a:effectLst/>
                <a:latin typeface="+mn-lt"/>
                <a:ea typeface="+mn-ea"/>
                <a:cs typeface="+mn-cs"/>
              </a:rPr>
              <a:t>bertindak demi perlindungan laut. Buat profil </a:t>
            </a:r>
            <a:r>
              <a:rPr lang="id-ID" sz="1200" kern="1200" dirty="0" err="1" smtClean="0">
                <a:solidFill>
                  <a:schemeClr val="tx1"/>
                </a:solidFill>
                <a:effectLst/>
                <a:latin typeface="+mn-lt"/>
                <a:ea typeface="+mn-ea"/>
                <a:cs typeface="+mn-cs"/>
              </a:rPr>
              <a:t>My</a:t>
            </a:r>
            <a:r>
              <a:rPr lang="id-ID" sz="1200" kern="1200" dirty="0" smtClean="0">
                <a:solidFill>
                  <a:schemeClr val="tx1"/>
                </a:solidFill>
                <a:effectLst/>
                <a:latin typeface="+mn-lt"/>
                <a:ea typeface="+mn-ea"/>
                <a:cs typeface="+mn-cs"/>
              </a:rPr>
              <a:t> Ocean untuk melaporkan data Dive Against </a:t>
            </a:r>
            <a:r>
              <a:rPr lang="id-ID" sz="1200" kern="1200" dirty="0" err="1" smtClean="0">
                <a:solidFill>
                  <a:schemeClr val="tx1"/>
                </a:solidFill>
                <a:effectLst/>
                <a:latin typeface="+mn-lt"/>
                <a:ea typeface="+mn-ea"/>
                <a:cs typeface="+mn-cs"/>
              </a:rPr>
              <a:t>Debris</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mengeposkan cerita </a:t>
            </a:r>
            <a:r>
              <a:rPr lang="id-ID" sz="1200" kern="1200" dirty="0" err="1" smtClean="0">
                <a:solidFill>
                  <a:schemeClr val="tx1"/>
                </a:solidFill>
                <a:effectLst/>
                <a:latin typeface="+mn-lt"/>
                <a:ea typeface="+mn-ea"/>
                <a:cs typeface="+mn-cs"/>
              </a:rPr>
              <a:t>blog</a:t>
            </a:r>
            <a:r>
              <a:rPr lang="id-ID" sz="1200" kern="1200" dirty="0" smtClean="0">
                <a:solidFill>
                  <a:schemeClr val="tx1"/>
                </a:solidFill>
                <a:effectLst/>
                <a:latin typeface="+mn-lt"/>
                <a:ea typeface="+mn-ea"/>
                <a:cs typeface="+mn-cs"/>
              </a:rPr>
              <a:t> mengenai aktivitas perlindungan laut, dan </a:t>
            </a:r>
            <a:r>
              <a:rPr lang="id-ID" sz="1200" b="1" kern="1200" dirty="0" smtClean="0">
                <a:solidFill>
                  <a:schemeClr val="tx1"/>
                </a:solidFill>
                <a:effectLst/>
                <a:latin typeface="+mn-lt"/>
                <a:ea typeface="+mn-ea"/>
                <a:cs typeface="+mn-cs"/>
              </a:rPr>
              <a:t>Mulai Tindakan untuk mencari peserta bagi survei Dive Against </a:t>
            </a:r>
            <a:r>
              <a:rPr lang="id-ID" sz="1200" b="1" kern="1200" dirty="0" err="1" smtClean="0">
                <a:solidFill>
                  <a:schemeClr val="tx1"/>
                </a:solidFill>
                <a:effectLst/>
                <a:latin typeface="+mn-lt"/>
                <a:ea typeface="+mn-ea"/>
                <a:cs typeface="+mn-cs"/>
              </a:rPr>
              <a:t>Debris</a:t>
            </a:r>
            <a:r>
              <a:rPr lang="id-ID" sz="1200" b="1"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Ceritakan Aksi Anda untuk</a:t>
            </a:r>
            <a:r>
              <a:rPr lang="id-ID" sz="1200" kern="1200" dirty="0" smtClean="0">
                <a:solidFill>
                  <a:schemeClr val="tx1"/>
                </a:solidFill>
                <a:effectLst/>
                <a:latin typeface="+mn-lt"/>
                <a:ea typeface="+mn-ea"/>
                <a:cs typeface="+mn-cs"/>
              </a:rPr>
              <a:t> membantu mengubah perilaku yang mencemari laut kita dengan sampah:</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Ceritakan survei Dive Against </a:t>
            </a:r>
            <a:r>
              <a:rPr lang="id-ID" sz="1200" kern="1200" dirty="0" err="1" smtClean="0">
                <a:solidFill>
                  <a:schemeClr val="tx1"/>
                </a:solidFill>
                <a:effectLst/>
                <a:latin typeface="+mn-lt"/>
                <a:ea typeface="+mn-ea"/>
                <a:cs typeface="+mn-cs"/>
              </a:rPr>
              <a:t>Debris</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di halaman </a:t>
            </a:r>
            <a:r>
              <a:rPr lang="id-ID" sz="1200" kern="1200" dirty="0" err="1" smtClean="0">
                <a:solidFill>
                  <a:schemeClr val="tx1"/>
                </a:solidFill>
                <a:effectLst/>
                <a:latin typeface="+mn-lt"/>
                <a:ea typeface="+mn-ea"/>
                <a:cs typeface="+mn-cs"/>
              </a:rPr>
              <a:t>My</a:t>
            </a:r>
            <a:r>
              <a:rPr lang="id-ID" sz="1200" kern="1200" dirty="0" smtClean="0">
                <a:solidFill>
                  <a:schemeClr val="tx1"/>
                </a:solidFill>
                <a:effectLst/>
                <a:latin typeface="+mn-lt"/>
                <a:ea typeface="+mn-ea"/>
                <a:cs typeface="+mn-cs"/>
              </a:rPr>
              <a:t> Ocean Anda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Dapatkan liputan media mengenai survei Dive Against </a:t>
            </a:r>
            <a:r>
              <a:rPr lang="id-ID" sz="1200" kern="1200" dirty="0" err="1" smtClean="0">
                <a:solidFill>
                  <a:schemeClr val="tx1"/>
                </a:solidFill>
                <a:effectLst/>
                <a:latin typeface="+mn-lt"/>
                <a:ea typeface="+mn-ea"/>
                <a:cs typeface="+mn-cs"/>
              </a:rPr>
              <a:t>Debris</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agar orang lain dapat belajar tentang sampah laut</a:t>
            </a:r>
            <a:endParaRPr lang="en-GB" sz="1200" kern="1200" dirty="0">
              <a:solidFill>
                <a:schemeClr val="tx1"/>
              </a:solidFill>
              <a:effectLst/>
              <a:latin typeface="+mn-lt"/>
              <a:ea typeface="+mn-ea"/>
              <a:cs typeface="+mn-cs"/>
            </a:endParaRPr>
          </a:p>
        </p:txBody>
      </p:sp>
      <p:sp>
        <p:nvSpPr>
          <p:cNvPr id="104452" name="Slide Number Placeholder 3"/>
          <p:cNvSpPr>
            <a:spLocks noGrp="1"/>
          </p:cNvSpPr>
          <p:nvPr>
            <p:ph type="sldNum" sz="quarter" idx="5"/>
          </p:nvPr>
        </p:nvSpPr>
        <p:spPr bwMode="auto">
          <a:noFill/>
          <a:ln>
            <a:miter lim="800000"/>
            <a:headEnd/>
            <a:tailEnd/>
          </a:ln>
        </p:spPr>
        <p:txBody>
          <a:bodyPr/>
          <a:lstStyle/>
          <a:p>
            <a:fld id="{4D94B667-655F-47B3-ADB5-894A93B8625E}" type="slidenum">
              <a:rPr lang="en-AU"/>
              <a:pPr/>
              <a:t>48</a:t>
            </a:fld>
            <a:endParaRPr lang="en-AU"/>
          </a:p>
        </p:txBody>
      </p:sp>
    </p:spTree>
    <p:extLst>
      <p:ext uri="{BB962C8B-B14F-4D97-AF65-F5344CB8AC3E}">
        <p14:creationId xmlns:p14="http://schemas.microsoft.com/office/powerpoint/2010/main" val="38398078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587098" y="4222218"/>
            <a:ext cx="5758992" cy="4626767"/>
          </a:xfrm>
        </p:spPr>
        <p:txBody>
          <a:bodyPr>
            <a:normAutofit/>
          </a:bodyPr>
          <a:lstStyle/>
          <a:p>
            <a:r>
              <a:rPr lang="id-ID" sz="1200" kern="1200" dirty="0" smtClean="0">
                <a:solidFill>
                  <a:schemeClr val="tx1"/>
                </a:solidFill>
                <a:effectLst/>
                <a:latin typeface="+mn-lt"/>
                <a:ea typeface="+mn-ea"/>
                <a:cs typeface="+mn-cs"/>
              </a:rPr>
              <a:t>Sekarang Anda siap bergabung dengan penyelam AWARE di seluruh dunia untuk mengatasi masalah sampah laut - bersama-sama kita dapat mengatasi kekacauan ini!</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Laporkan Lokasi yang Bersih</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Tidak menemukan sampah saat menyelam tetap data penting yang juga harus diserahkan karena dapat membantu mengidentifikasi ketika muncul masalah baru. Pilih opsi </a:t>
            </a:r>
            <a:r>
              <a:rPr lang="ar-SA" sz="1200" kern="1200" dirty="0"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Lokasi Survei Kami </a:t>
            </a:r>
            <a:r>
              <a:rPr lang="es-419" sz="1200" kern="1200" dirty="0" smtClean="0">
                <a:solidFill>
                  <a:srgbClr val="FFFF00"/>
                </a:solidFill>
                <a:effectLst/>
                <a:latin typeface="+mn-lt"/>
                <a:ea typeface="+mn-ea"/>
                <a:cs typeface="+mn-cs"/>
              </a:rPr>
              <a:t>B</a:t>
            </a:r>
            <a:r>
              <a:rPr lang="id-ID" sz="1200" kern="1200" dirty="0" smtClean="0">
                <a:solidFill>
                  <a:srgbClr val="FFFF00"/>
                </a:solidFill>
                <a:effectLst/>
                <a:latin typeface="+mn-lt"/>
                <a:ea typeface="+mn-ea"/>
                <a:cs typeface="+mn-cs"/>
              </a:rPr>
              <a:t>ebas </a:t>
            </a:r>
            <a:r>
              <a:rPr lang="es-419" sz="1200" kern="1200" dirty="0" smtClean="0">
                <a:solidFill>
                  <a:srgbClr val="FFFF00"/>
                </a:solidFill>
                <a:effectLst/>
                <a:latin typeface="+mn-lt"/>
                <a:ea typeface="+mn-ea"/>
                <a:cs typeface="+mn-cs"/>
              </a:rPr>
              <a:t>S</a:t>
            </a:r>
            <a:r>
              <a:rPr lang="id-ID" sz="1200" kern="1200" dirty="0" err="1" smtClean="0">
                <a:solidFill>
                  <a:srgbClr val="FFFF00"/>
                </a:solidFill>
                <a:effectLst/>
                <a:latin typeface="+mn-lt"/>
                <a:ea typeface="+mn-ea"/>
                <a:cs typeface="+mn-cs"/>
              </a:rPr>
              <a:t>ampah</a:t>
            </a:r>
            <a:r>
              <a:rPr lang="ar-SA" sz="1200" kern="1200" dirty="0" smtClean="0">
                <a:solidFill>
                  <a:srgbClr val="FFFF00"/>
                </a:solidFill>
                <a:effectLst/>
                <a:latin typeface="+mn-lt"/>
                <a:ea typeface="+mn-ea"/>
                <a:cs typeface="+mn-cs"/>
              </a:rPr>
              <a:t>”</a:t>
            </a:r>
            <a:r>
              <a:rPr lang="es-419" sz="1200" kern="1200" dirty="0" smtClean="0">
                <a:solidFill>
                  <a:srgbClr val="FFFF00"/>
                </a:solidFill>
                <a:effectLst/>
                <a:latin typeface="+mn-lt"/>
                <a:ea typeface="+mn-ea"/>
                <a:cs typeface="+mn-cs"/>
              </a:rPr>
              <a:t> </a:t>
            </a:r>
            <a:r>
              <a:rPr lang="id-ID" sz="1200" kern="1200" dirty="0" smtClean="0">
                <a:solidFill>
                  <a:schemeClr val="tx1"/>
                </a:solidFill>
                <a:effectLst/>
                <a:latin typeface="+mn-lt"/>
                <a:ea typeface="+mn-ea"/>
                <a:cs typeface="+mn-cs"/>
              </a:rPr>
              <a:t>saat menyerahkan data.</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Dive Against </a:t>
            </a:r>
            <a:r>
              <a:rPr lang="id-ID" sz="1200" b="1" kern="1200" dirty="0" err="1" smtClean="0">
                <a:solidFill>
                  <a:schemeClr val="tx1"/>
                </a:solidFill>
                <a:effectLst/>
                <a:latin typeface="+mn-lt"/>
                <a:ea typeface="+mn-ea"/>
                <a:cs typeface="+mn-cs"/>
              </a:rPr>
              <a:t>Debris</a:t>
            </a:r>
            <a:r>
              <a:rPr lang="id-ID" sz="1200" b="1"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a:t>
            </a:r>
            <a:r>
              <a:rPr lang="id-ID" sz="1200" b="1" kern="1200" dirty="0" smtClean="0">
                <a:solidFill>
                  <a:schemeClr val="tx1"/>
                </a:solidFill>
                <a:effectLst/>
                <a:latin typeface="+mn-lt"/>
                <a:ea typeface="+mn-ea"/>
                <a:cs typeface="+mn-cs"/>
              </a:rPr>
              <a:t>- Penyelaman Apa Pun, Kapan Pun</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Data Anda paling banyak digunakan bila dikumpulkan secara berkala dari lokasi survei yang sama; namun, Anda juga dapat melaporkan sampah dari penyelaman apa pun kapan pun melalui Dive Against </a:t>
            </a:r>
            <a:r>
              <a:rPr lang="id-ID" sz="1200" kern="1200" dirty="0" err="1" smtClean="0">
                <a:solidFill>
                  <a:schemeClr val="tx1"/>
                </a:solidFill>
                <a:effectLst/>
                <a:latin typeface="+mn-lt"/>
                <a:ea typeface="+mn-ea"/>
                <a:cs typeface="+mn-cs"/>
              </a:rPr>
              <a:t>Debris</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Bagaimana Dengan Pembersihan Daratan yang Dilakukan oleh Teman?</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Menggabungkan survei bawah air dengan pembersihan di pantai adalah hal hebat, tetapi laporkan melalui Dive Against </a:t>
            </a:r>
            <a:r>
              <a:rPr lang="id-ID" sz="1200" kern="1200" dirty="0" err="1" smtClean="0">
                <a:solidFill>
                  <a:schemeClr val="tx1"/>
                </a:solidFill>
                <a:effectLst/>
                <a:latin typeface="+mn-lt"/>
                <a:ea typeface="+mn-ea"/>
                <a:cs typeface="+mn-cs"/>
              </a:rPr>
              <a:t>Debris</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hanya sampah yang ditemukan oleh penyelam di bawah air. Jika teman Anda melakukan pembersihan daratan: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Pisahkan sampah yang dikumpulkan di daratan dari sampah laut bawah air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d-ID" sz="1200" kern="1200" dirty="0" smtClean="0">
                <a:solidFill>
                  <a:schemeClr val="tx1"/>
                </a:solidFill>
                <a:effectLst/>
                <a:latin typeface="+mn-lt"/>
                <a:ea typeface="+mn-ea"/>
                <a:cs typeface="+mn-cs"/>
              </a:rPr>
              <a:t>Pilah, catat, dan laporkan melalui Dive Against </a:t>
            </a:r>
            <a:r>
              <a:rPr lang="id-ID" sz="1200" kern="1200" dirty="0" err="1" smtClean="0">
                <a:solidFill>
                  <a:schemeClr val="tx1"/>
                </a:solidFill>
                <a:effectLst/>
                <a:latin typeface="+mn-lt"/>
                <a:ea typeface="+mn-ea"/>
                <a:cs typeface="+mn-cs"/>
              </a:rPr>
              <a:t>Debris</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hanya sampah laut yang ditemukan di bawah air</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Berikan Umpan Balik</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Ceritakan pengalaman Dive Against </a:t>
            </a:r>
            <a:r>
              <a:rPr lang="id-ID" sz="1200" kern="1200" dirty="0" err="1" smtClean="0">
                <a:solidFill>
                  <a:schemeClr val="tx1"/>
                </a:solidFill>
                <a:effectLst/>
                <a:latin typeface="+mn-lt"/>
                <a:ea typeface="+mn-ea"/>
                <a:cs typeface="+mn-cs"/>
              </a:rPr>
              <a:t>Debris</a:t>
            </a:r>
            <a:r>
              <a:rPr lang="id-ID" sz="1200" kern="1200" baseline="30000" dirty="0" err="1" smtClean="0">
                <a:solidFill>
                  <a:schemeClr val="tx1"/>
                </a:solidFill>
                <a:effectLst/>
                <a:latin typeface="+mn-lt"/>
                <a:ea typeface="+mn-ea"/>
                <a:cs typeface="+mn-cs"/>
              </a:rPr>
              <a:t>®</a:t>
            </a:r>
            <a:r>
              <a:rPr lang="id-ID" sz="1200" kern="1200" dirty="0" smtClean="0">
                <a:solidFill>
                  <a:schemeClr val="tx1"/>
                </a:solidFill>
                <a:effectLst/>
                <a:latin typeface="+mn-lt"/>
                <a:ea typeface="+mn-ea"/>
                <a:cs typeface="+mn-cs"/>
              </a:rPr>
              <a:t> Anda kepada kami</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id-ID" sz="1200" kern="1200" dirty="0" smtClean="0">
                <a:solidFill>
                  <a:schemeClr val="tx1"/>
                </a:solidFill>
                <a:effectLst/>
                <a:latin typeface="+mn-lt"/>
                <a:ea typeface="+mn-ea"/>
                <a:cs typeface="+mn-cs"/>
              </a:rPr>
              <a:t>Kirim komentar dan saran ke </a:t>
            </a:r>
            <a:r>
              <a:rPr lang="id-ID" sz="1200" u="sng" kern="1200" dirty="0" smtClean="0">
                <a:solidFill>
                  <a:schemeClr val="tx1"/>
                </a:solidFill>
                <a:effectLst/>
                <a:latin typeface="+mn-lt"/>
                <a:ea typeface="+mn-ea"/>
                <a:cs typeface="+mn-cs"/>
                <a:hlinkClick r:id="rId3"/>
              </a:rPr>
              <a:t>DiveAgainstDebris@projectaware.org</a:t>
            </a:r>
            <a:endParaRPr lang="en-AU" sz="1100" dirty="0" smtClean="0">
              <a:latin typeface="Arial" panose="020B0604020202020204" pitchFamily="34" charset="0"/>
              <a:cs typeface="Arial" panose="020B0604020202020204" pitchFamily="34" charset="0"/>
            </a:endParaRPr>
          </a:p>
        </p:txBody>
      </p:sp>
      <p:sp>
        <p:nvSpPr>
          <p:cNvPr id="104452" name="Slide Number Placeholder 3"/>
          <p:cNvSpPr>
            <a:spLocks noGrp="1"/>
          </p:cNvSpPr>
          <p:nvPr>
            <p:ph type="sldNum" sz="quarter" idx="5"/>
          </p:nvPr>
        </p:nvSpPr>
        <p:spPr bwMode="auto">
          <a:noFill/>
          <a:ln>
            <a:miter lim="800000"/>
            <a:headEnd/>
            <a:tailEnd/>
          </a:ln>
        </p:spPr>
        <p:txBody>
          <a:bodyPr/>
          <a:lstStyle/>
          <a:p>
            <a:fld id="{4D94B667-655F-47B3-ADB5-894A93B8625E}" type="slidenum">
              <a:rPr lang="en-AU"/>
              <a:pPr/>
              <a:t>49</a:t>
            </a:fld>
            <a:endParaRPr lang="en-AU"/>
          </a:p>
        </p:txBody>
      </p:sp>
    </p:spTree>
    <p:extLst>
      <p:ext uri="{BB962C8B-B14F-4D97-AF65-F5344CB8AC3E}">
        <p14:creationId xmlns:p14="http://schemas.microsoft.com/office/powerpoint/2010/main" val="9059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noProof="0" dirty="0" smtClean="0">
                <a:latin typeface="Arial" panose="020B0604020202020204" pitchFamily="34" charset="0"/>
                <a:cs typeface="Arial" panose="020B0604020202020204" pitchFamily="34" charset="0"/>
              </a:rPr>
              <a:t>Di Bagian 4, kita akan mencari tahu cara bergabung dengan gerakan global penyelam Project AWARE yang melindungi planet samudra kita.</a:t>
            </a:r>
          </a:p>
        </p:txBody>
      </p:sp>
      <p:sp>
        <p:nvSpPr>
          <p:cNvPr id="18436" name="Slide Number Placeholder 3"/>
          <p:cNvSpPr>
            <a:spLocks noGrp="1"/>
          </p:cNvSpPr>
          <p:nvPr>
            <p:ph type="sldNum" sz="quarter" idx="5"/>
          </p:nvPr>
        </p:nvSpPr>
        <p:spPr bwMode="auto">
          <a:noFill/>
          <a:ln>
            <a:miter lim="800000"/>
            <a:headEnd/>
            <a:tailEnd/>
          </a:ln>
        </p:spPr>
        <p:txBody>
          <a:bodyPr/>
          <a:lstStyle/>
          <a:p>
            <a:fld id="{9280389A-A562-4B01-88AD-813A2893501E}" type="slidenum">
              <a:rPr lang="en-AU"/>
              <a:pPr/>
              <a:t>5</a:t>
            </a:fld>
            <a:endParaRPr lang="en-AU"/>
          </a:p>
        </p:txBody>
      </p:sp>
    </p:spTree>
    <p:extLst>
      <p:ext uri="{BB962C8B-B14F-4D97-AF65-F5344CB8AC3E}">
        <p14:creationId xmlns:p14="http://schemas.microsoft.com/office/powerpoint/2010/main" val="36076076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xfrm>
            <a:off x="663884" y="4343436"/>
            <a:ext cx="5605419" cy="4505549"/>
          </a:xfrm>
          <a:noFill/>
        </p:spPr>
        <p:txBody>
          <a:bodyPr wrap="square" numCol="1" anchor="t" anchorCtr="0" compatLnSpc="1">
            <a:prstTxWarp prst="textNoShape">
              <a:avLst/>
            </a:prstTxWarp>
            <a:normAutofit lnSpcReduction="10000"/>
          </a:bodyPr>
          <a:lstStyle/>
          <a:p>
            <a:r>
              <a:rPr lang="id-ID" sz="1200" kern="1200" dirty="0" smtClean="0">
                <a:solidFill>
                  <a:schemeClr val="tx1"/>
                </a:solidFill>
                <a:effectLst/>
                <a:latin typeface="+mn-lt"/>
                <a:ea typeface="+mn-ea"/>
                <a:cs typeface="+mn-cs"/>
              </a:rPr>
              <a:t>Project AWARE Foundation adalah gerakan para penyelam </a:t>
            </a:r>
            <a:r>
              <a:rPr lang="id-ID" sz="1200" kern="1200" dirty="0" err="1" smtClean="0">
                <a:solidFill>
                  <a:schemeClr val="tx1"/>
                </a:solidFill>
                <a:effectLst/>
                <a:latin typeface="+mn-lt"/>
                <a:ea typeface="+mn-ea"/>
                <a:cs typeface="+mn-cs"/>
              </a:rPr>
              <a:t>skuba</a:t>
            </a:r>
            <a:r>
              <a:rPr lang="id-ID" sz="1200" kern="1200" dirty="0" smtClean="0">
                <a:solidFill>
                  <a:schemeClr val="tx1"/>
                </a:solidFill>
                <a:effectLst/>
                <a:latin typeface="+mn-lt"/>
                <a:ea typeface="+mn-ea"/>
                <a:cs typeface="+mn-cs"/>
              </a:rPr>
              <a:t> di dunia yang melindungi planet samudra - satu penyelaman setiap saat. Kunjungi </a:t>
            </a:r>
            <a:r>
              <a:rPr lang="id-ID" sz="1200" u="sng" kern="1200" dirty="0" err="1" smtClean="0">
                <a:solidFill>
                  <a:schemeClr val="tx1"/>
                </a:solidFill>
                <a:effectLst/>
                <a:latin typeface="+mn-lt"/>
                <a:ea typeface="+mn-ea"/>
                <a:cs typeface="+mn-cs"/>
                <a:hlinkClick r:id="rId3"/>
              </a:rPr>
              <a:t>www.projectaware.org</a:t>
            </a:r>
            <a:r>
              <a:rPr lang="id-ID" sz="1200" kern="1200" dirty="0" smtClean="0">
                <a:solidFill>
                  <a:schemeClr val="tx1"/>
                </a:solidFill>
                <a:effectLst/>
                <a:latin typeface="+mn-lt"/>
                <a:ea typeface="+mn-ea"/>
                <a:cs typeface="+mn-cs"/>
              </a:rPr>
              <a:t> untuk menemukan </a:t>
            </a:r>
            <a:r>
              <a:rPr lang="id-ID" sz="1200" kern="1200" dirty="0" err="1" smtClean="0">
                <a:solidFill>
                  <a:schemeClr val="tx1"/>
                </a:solidFill>
                <a:effectLst/>
                <a:latin typeface="+mn-lt"/>
                <a:ea typeface="+mn-ea"/>
                <a:cs typeface="+mn-cs"/>
              </a:rPr>
              <a:t>seruan</a:t>
            </a:r>
            <a:r>
              <a:rPr lang="id-ID" sz="1200" kern="1200" dirty="0" smtClean="0">
                <a:solidFill>
                  <a:schemeClr val="tx1"/>
                </a:solidFill>
                <a:effectLst/>
                <a:latin typeface="+mn-lt"/>
                <a:ea typeface="+mn-ea"/>
                <a:cs typeface="+mn-cs"/>
              </a:rPr>
              <a:t> bertindak, petisi, dan aktivitas terbaru yang bisa Anda ikuti untuk membantu melindungi planet samudra kita.</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Memerangi Dua Masalah Besar</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Project AWARE berfokus pada dua masalah perlindungan laut utama dengan para penyelam </a:t>
            </a:r>
            <a:r>
              <a:rPr lang="id-ID" sz="1200" kern="1200" dirty="0" err="1" smtClean="0">
                <a:solidFill>
                  <a:schemeClr val="tx1"/>
                </a:solidFill>
                <a:effectLst/>
                <a:latin typeface="+mn-lt"/>
                <a:ea typeface="+mn-ea"/>
                <a:cs typeface="+mn-cs"/>
              </a:rPr>
              <a:t>skuba</a:t>
            </a:r>
            <a:r>
              <a:rPr lang="id-ID" sz="1200" kern="1200" dirty="0" smtClean="0">
                <a:solidFill>
                  <a:schemeClr val="tx1"/>
                </a:solidFill>
                <a:effectLst/>
                <a:latin typeface="+mn-lt"/>
                <a:ea typeface="+mn-ea"/>
                <a:cs typeface="+mn-cs"/>
              </a:rPr>
              <a:t> diposisikan secara unik untuk memengaruhi perubahan jangka panjang:</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1. Ikan Hiu dan Ikan Pari dalam Bahaya</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Banyak populasi ikan hiu dan ikan pari dalam masalah, terutama akibat penangkapan ikan berlebihan. Bergabunglah dengan kampanye yang sedang berlangsung bersama Project AWARE untuk membantu melindungi spesies ikan hiu dan ikan pari yang paling rentan di dunia. Cari tahu lebih lanjut masalah ini dan </a:t>
            </a:r>
            <a:r>
              <a:rPr lang="id-ID" sz="1200" kern="1200" dirty="0" err="1" smtClean="0">
                <a:solidFill>
                  <a:schemeClr val="tx1"/>
                </a:solidFill>
                <a:effectLst/>
                <a:latin typeface="+mn-lt"/>
                <a:ea typeface="+mn-ea"/>
                <a:cs typeface="+mn-cs"/>
              </a:rPr>
              <a:t>pelajari</a:t>
            </a:r>
            <a:r>
              <a:rPr lang="id-ID" sz="1200" kern="1200" dirty="0" smtClean="0">
                <a:solidFill>
                  <a:schemeClr val="tx1"/>
                </a:solidFill>
                <a:effectLst/>
                <a:latin typeface="+mn-lt"/>
                <a:ea typeface="+mn-ea"/>
                <a:cs typeface="+mn-cs"/>
              </a:rPr>
              <a:t> ikan hiu lokal dan tindakan yang dapat Anda ambil untuk membantu melindunginya dengan menjadi Penyelam AWARE </a:t>
            </a:r>
            <a:r>
              <a:rPr lang="id-ID" sz="1200" kern="1200" dirty="0" err="1" smtClean="0">
                <a:solidFill>
                  <a:schemeClr val="tx1"/>
                </a:solidFill>
                <a:effectLst/>
                <a:latin typeface="+mn-lt"/>
                <a:ea typeface="+mn-ea"/>
                <a:cs typeface="+mn-cs"/>
              </a:rPr>
              <a:t>Shark</a:t>
            </a:r>
            <a:r>
              <a:rPr lang="id-ID" sz="1200" kern="1200" dirty="0" smtClean="0">
                <a:solidFill>
                  <a:schemeClr val="tx1"/>
                </a:solidFill>
                <a:effectLst/>
                <a:latin typeface="+mn-lt"/>
                <a:ea typeface="+mn-ea"/>
                <a:cs typeface="+mn-cs"/>
              </a:rPr>
              <a:t> Conservation. Tanyakan detailnya kepada Pusat atau Resor Penyelaman PADI.</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b="1" kern="1200" dirty="0" smtClean="0">
                <a:solidFill>
                  <a:schemeClr val="tx1"/>
                </a:solidFill>
                <a:effectLst/>
                <a:latin typeface="+mn-lt"/>
                <a:ea typeface="+mn-ea"/>
                <a:cs typeface="+mn-cs"/>
              </a:rPr>
              <a:t>2. Sampah Laut</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Hanya penyelam yang memiliki keahlian untuk menyingkirkan sampah laut bawah air. Pembersihan bawah air membantu, tetapi untuk mewujudkan perubahan selamanya, kita harus menghentikan sampah sampai ke laut. Penyelam dapat membantu dengan melaporkan data sampah laut melalui Dive Against </a:t>
            </a:r>
            <a:r>
              <a:rPr lang="id-ID" sz="1200" kern="1200" dirty="0" err="1" smtClean="0">
                <a:solidFill>
                  <a:schemeClr val="tx1"/>
                </a:solidFill>
                <a:effectLst/>
                <a:latin typeface="+mn-lt"/>
                <a:ea typeface="+mn-ea"/>
                <a:cs typeface="+mn-cs"/>
              </a:rPr>
              <a:t>Debris®</a:t>
            </a:r>
            <a:r>
              <a:rPr lang="id-ID" sz="1200" kern="1200" dirty="0" smtClean="0">
                <a:solidFill>
                  <a:schemeClr val="tx1"/>
                </a:solidFill>
                <a:effectLst/>
                <a:latin typeface="+mn-lt"/>
                <a:ea typeface="+mn-ea"/>
                <a:cs typeface="+mn-cs"/>
              </a:rPr>
              <a:t>. Anda dapat membantu mengatasi masalah sampah laut dan mengurangi dampaknya yang begitu dahsyat pada kehidupan dan lingkungan laut.</a:t>
            </a:r>
            <a:endParaRPr lang="en-GB" sz="1200" kern="1200" dirty="0">
              <a:solidFill>
                <a:schemeClr val="tx1"/>
              </a:solidFill>
              <a:effectLst/>
              <a:latin typeface="+mn-lt"/>
              <a:ea typeface="+mn-ea"/>
              <a:cs typeface="+mn-cs"/>
            </a:endParaRPr>
          </a:p>
        </p:txBody>
      </p:sp>
      <p:sp>
        <p:nvSpPr>
          <p:cNvPr id="106500" name="Slide Number Placeholder 3"/>
          <p:cNvSpPr>
            <a:spLocks noGrp="1"/>
          </p:cNvSpPr>
          <p:nvPr>
            <p:ph type="sldNum" sz="quarter" idx="5"/>
          </p:nvPr>
        </p:nvSpPr>
        <p:spPr bwMode="auto">
          <a:noFill/>
          <a:ln>
            <a:miter lim="800000"/>
            <a:headEnd/>
            <a:tailEnd/>
          </a:ln>
        </p:spPr>
        <p:txBody>
          <a:bodyPr/>
          <a:lstStyle/>
          <a:p>
            <a:fld id="{605FCE46-0904-4897-905C-7D04ADE6C484}" type="slidenum">
              <a:rPr lang="en-AU"/>
              <a:pPr/>
              <a:t>50</a:t>
            </a:fld>
            <a:endParaRPr lang="en-AU"/>
          </a:p>
        </p:txBody>
      </p:sp>
    </p:spTree>
    <p:extLst>
      <p:ext uri="{BB962C8B-B14F-4D97-AF65-F5344CB8AC3E}">
        <p14:creationId xmlns:p14="http://schemas.microsoft.com/office/powerpoint/2010/main" val="2375887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110596" name="Slide Number Placeholder 3"/>
          <p:cNvSpPr>
            <a:spLocks noGrp="1"/>
          </p:cNvSpPr>
          <p:nvPr>
            <p:ph type="sldNum" sz="quarter" idx="5"/>
          </p:nvPr>
        </p:nvSpPr>
        <p:spPr bwMode="auto">
          <a:noFill/>
          <a:ln>
            <a:miter lim="800000"/>
            <a:headEnd/>
            <a:tailEnd/>
          </a:ln>
        </p:spPr>
        <p:txBody>
          <a:bodyPr/>
          <a:lstStyle/>
          <a:p>
            <a:fld id="{B7D899D8-28A8-4638-AC05-1619AA2BFBD5}" type="slidenum">
              <a:rPr lang="en-AU"/>
              <a:pPr/>
              <a:t>51</a:t>
            </a:fld>
            <a:endParaRPr lang="en-AU"/>
          </a:p>
        </p:txBody>
      </p:sp>
    </p:spTree>
    <p:extLst>
      <p:ext uri="{BB962C8B-B14F-4D97-AF65-F5344CB8AC3E}">
        <p14:creationId xmlns:p14="http://schemas.microsoft.com/office/powerpoint/2010/main" val="28565650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CE06D6-90D3-48EC-8713-C9569FCB776C}" type="slidenum">
              <a:rPr lang="en-AU" smtClean="0"/>
              <a:pPr/>
              <a:t>52</a:t>
            </a:fld>
            <a:endParaRPr lang="en-AU"/>
          </a:p>
        </p:txBody>
      </p:sp>
    </p:spTree>
    <p:extLst>
      <p:ext uri="{BB962C8B-B14F-4D97-AF65-F5344CB8AC3E}">
        <p14:creationId xmlns:p14="http://schemas.microsoft.com/office/powerpoint/2010/main" val="80446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noProof="0" dirty="0" smtClean="0">
                <a:latin typeface="Arial" panose="020B0604020202020204" pitchFamily="34" charset="0"/>
                <a:cs typeface="Arial" panose="020B0604020202020204" pitchFamily="34" charset="0"/>
              </a:rPr>
              <a:t>Di bagian ini, kita melihat kerusakan yang disebabkan sampah laut dan cara penyelam dapat membantu mengatasi kekacauan ini.</a:t>
            </a:r>
          </a:p>
        </p:txBody>
      </p:sp>
      <p:sp>
        <p:nvSpPr>
          <p:cNvPr id="20484" name="Slide Number Placeholder 3"/>
          <p:cNvSpPr>
            <a:spLocks noGrp="1"/>
          </p:cNvSpPr>
          <p:nvPr>
            <p:ph type="sldNum" sz="quarter" idx="5"/>
          </p:nvPr>
        </p:nvSpPr>
        <p:spPr bwMode="auto">
          <a:noFill/>
          <a:ln>
            <a:miter lim="800000"/>
            <a:headEnd/>
            <a:tailEnd/>
          </a:ln>
        </p:spPr>
        <p:txBody>
          <a:bodyPr/>
          <a:lstStyle/>
          <a:p>
            <a:fld id="{44647A0B-C6BA-40F9-829C-C203E5E1DA9A}" type="slidenum">
              <a:rPr lang="en-AU"/>
              <a:pPr/>
              <a:t>6</a:t>
            </a:fld>
            <a:endParaRPr lang="en-AU"/>
          </a:p>
        </p:txBody>
      </p:sp>
    </p:spTree>
    <p:extLst>
      <p:ext uri="{BB962C8B-B14F-4D97-AF65-F5344CB8AC3E}">
        <p14:creationId xmlns:p14="http://schemas.microsoft.com/office/powerpoint/2010/main" val="62249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xfrm>
            <a:off x="686281" y="4343436"/>
            <a:ext cx="5485439" cy="4365344"/>
          </a:xfrm>
          <a:noFill/>
        </p:spPr>
        <p:txBody>
          <a:bodyPr wrap="square" numCol="1" anchor="t" anchorCtr="0" compatLnSpc="1">
            <a:prstTxWarp prst="textNoShape">
              <a:avLst/>
            </a:prstTxWarp>
            <a:normAutofit/>
          </a:bodyPr>
          <a:lstStyle/>
          <a:p>
            <a:r>
              <a:rPr lang="id-ID" noProof="0" dirty="0" smtClean="0">
                <a:latin typeface="Arial" panose="020B0604020202020204" pitchFamily="34" charset="0"/>
                <a:cs typeface="Arial" panose="020B0604020202020204" pitchFamily="34" charset="0"/>
              </a:rPr>
              <a:t>Setiap tahun, puluhan ribu hewan laut dan burung laut mati karena memakan atau terjerat sampah laut. Penelitian telah menunjukkan bahwa sampah laut berdampak pada 693 spesies laut.  Semua spesies penyu yang diketahui, hampir setengah spesies mamalia laut, dan hampir dua per tiga spesies burung laut telah memakan atau terjerat sampah laut.</a:t>
            </a:r>
          </a:p>
          <a:p>
            <a:endParaRPr lang="id-ID" noProof="0" dirty="0" smtClean="0">
              <a:latin typeface="Arial" panose="020B0604020202020204" pitchFamily="34" charset="0"/>
              <a:cs typeface="Arial" panose="020B0604020202020204" pitchFamily="34" charset="0"/>
            </a:endParaRPr>
          </a:p>
          <a:p>
            <a:r>
              <a:rPr lang="id-ID" noProof="0" dirty="0" smtClean="0">
                <a:latin typeface="Arial" panose="020B0604020202020204" pitchFamily="34" charset="0"/>
                <a:cs typeface="Arial" panose="020B0604020202020204" pitchFamily="34" charset="0"/>
              </a:rPr>
              <a:t>Banyak kematian hidupan liar terjadi ketika hewan dan burung laut memakan sampah laut. Sepotong kecil sampah laut dapat membuat hewan tersedak jika menyangkut di tenggorokannya. Setelah ditelan, banyak sampah laut, khususnya plastik, tidak dapat dicerna. Perut yang dipenuhi dengan plastik dapat membuat hewan merasa tidak perlu lagi untuk makan dan dapat mengakibatkan kelaparan. </a:t>
            </a:r>
          </a:p>
          <a:p>
            <a:endParaRPr lang="id-ID" noProof="0" dirty="0" smtClean="0">
              <a:latin typeface="Arial" panose="020B0604020202020204" pitchFamily="34" charset="0"/>
              <a:cs typeface="Arial" panose="020B0604020202020204" pitchFamily="34" charset="0"/>
            </a:endParaRPr>
          </a:p>
          <a:p>
            <a:r>
              <a:rPr lang="id-ID" noProof="0" dirty="0" smtClean="0">
                <a:latin typeface="Arial" panose="020B0604020202020204" pitchFamily="34" charset="0"/>
                <a:cs typeface="Arial" panose="020B0604020202020204" pitchFamily="34" charset="0"/>
              </a:rPr>
              <a:t>Pada beberapa spesies penyu, ikan, burung laut, kerang, dan mamalia laut, hampir semua anggotanya pernah menelan plastik.</a:t>
            </a:r>
          </a:p>
          <a:p>
            <a:endParaRPr lang="id-ID" noProof="0" dirty="0" smtClean="0">
              <a:latin typeface="Arial" panose="020B0604020202020204" pitchFamily="34" charset="0"/>
              <a:cs typeface="Arial" panose="020B0604020202020204" pitchFamily="34" charset="0"/>
            </a:endParaRPr>
          </a:p>
          <a:p>
            <a:r>
              <a:rPr lang="id-ID" noProof="0" dirty="0" smtClean="0">
                <a:latin typeface="Arial" panose="020B0604020202020204" pitchFamily="34" charset="0"/>
                <a:cs typeface="Arial" panose="020B0604020202020204" pitchFamily="34" charset="0"/>
              </a:rPr>
              <a:t>Sulit meneliti dampak penuhnya pada hidupan laut, tetapi sebuah studi tentang burung laut </a:t>
            </a:r>
            <a:r>
              <a:rPr lang="id-ID" noProof="0" dirty="0" err="1" smtClean="0">
                <a:latin typeface="Arial" panose="020B0604020202020204" pitchFamily="34" charset="0"/>
                <a:cs typeface="Arial" panose="020B0604020202020204" pitchFamily="34" charset="0"/>
              </a:rPr>
              <a:t>fulmar</a:t>
            </a:r>
            <a:r>
              <a:rPr lang="id-ID" noProof="0" dirty="0" smtClean="0">
                <a:latin typeface="Arial" panose="020B0604020202020204" pitchFamily="34" charset="0"/>
                <a:cs typeface="Arial" panose="020B0604020202020204" pitchFamily="34" charset="0"/>
              </a:rPr>
              <a:t> utara yang ditemukan mati di pantai menunjukkan 95 persennya pernah menelan plastik. Setiap burung pernah menelan rata-rata 35 potongan plastik.</a:t>
            </a:r>
          </a:p>
        </p:txBody>
      </p:sp>
      <p:sp>
        <p:nvSpPr>
          <p:cNvPr id="22532" name="Slide Number Placeholder 3"/>
          <p:cNvSpPr>
            <a:spLocks noGrp="1"/>
          </p:cNvSpPr>
          <p:nvPr>
            <p:ph type="sldNum" sz="quarter" idx="5"/>
          </p:nvPr>
        </p:nvSpPr>
        <p:spPr bwMode="auto">
          <a:noFill/>
          <a:ln>
            <a:miter lim="800000"/>
            <a:headEnd/>
            <a:tailEnd/>
          </a:ln>
        </p:spPr>
        <p:txBody>
          <a:bodyPr/>
          <a:lstStyle/>
          <a:p>
            <a:fld id="{2EB3FA56-50CC-403A-A5FF-6821A4A9B979}" type="slidenum">
              <a:rPr lang="en-AU"/>
              <a:pPr/>
              <a:t>7</a:t>
            </a:fld>
            <a:endParaRPr lang="en-AU"/>
          </a:p>
        </p:txBody>
      </p:sp>
    </p:spTree>
    <p:extLst>
      <p:ext uri="{BB962C8B-B14F-4D97-AF65-F5344CB8AC3E}">
        <p14:creationId xmlns:p14="http://schemas.microsoft.com/office/powerpoint/2010/main" val="812108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sz="1200" kern="1200" dirty="0" smtClean="0">
                <a:solidFill>
                  <a:schemeClr val="tx1"/>
                </a:solidFill>
                <a:effectLst/>
                <a:latin typeface="+mn-lt"/>
                <a:ea typeface="+mn-ea"/>
                <a:cs typeface="+mn-cs"/>
              </a:rPr>
              <a:t>Sampah laut merusak lingkungan laut sehingga berdampak pada hewan yang hidup di sana. Sampah besar menggesek karang akibat dorongan riak kecil sekalipun, sehingga menyebabkan kerusakan besar. Lembaran dan kantong plastik menutupi rumput laut dan bakau, sementara jaring ikan dan tali pancing melilit karang sehingga memotong terumbu karang, bunga karang, dan </a:t>
            </a:r>
            <a:r>
              <a:rPr lang="id-ID" sz="1200" kern="1200" dirty="0" err="1" smtClean="0">
                <a:solidFill>
                  <a:schemeClr val="tx1"/>
                </a:solidFill>
                <a:effectLst/>
                <a:latin typeface="+mn-lt"/>
                <a:ea typeface="+mn-ea"/>
                <a:cs typeface="+mn-cs"/>
              </a:rPr>
              <a:t>anemon</a:t>
            </a:r>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Sampah laut juga berdampak langsung pada kesehatan manusia dan ekonomi. Pantai yang tercemar tidak menarik untuk dikunjungi dan menimbulkan risiko kesehatan jika dikotori pecahan kaca atau barang kebersihan pribadi. Dewan pantai yang menyingkirkan sampah dari laut membebankan biaya operasi pembersihan kepada masyarakat setempat, meskipun sampah mungkin berpindah ke sana dari sumber-sumber di luar pengawasan dewan.</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Sampah laut merusak kapal rekreasi dan komersial, yang terkadang membutuhkan perbaikan atau jasa penyelamatan yang mahal.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Kami sering melihat sampah laut terdampar di pantai, tetapi hingga 70 persennya tenggelam ke dasar laut. Kebutuhan untuk mengatasi masalah sampah laut sangat mendesak.</a:t>
            </a:r>
            <a:endParaRPr lang="en-US" dirty="0" smtClean="0">
              <a:latin typeface="Arial" panose="020B0604020202020204" pitchFamily="34" charset="0"/>
              <a:cs typeface="Arial" panose="020B0604020202020204" pitchFamily="34" charset="0"/>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D719E265-BDC7-4A7F-8FD5-212D0DA61044}" type="slidenum">
              <a:rPr lang="en-AU"/>
              <a:pPr/>
              <a:t>8</a:t>
            </a:fld>
            <a:endParaRPr lang="en-AU"/>
          </a:p>
        </p:txBody>
      </p:sp>
    </p:spTree>
    <p:extLst>
      <p:ext uri="{BB962C8B-B14F-4D97-AF65-F5344CB8AC3E}">
        <p14:creationId xmlns:p14="http://schemas.microsoft.com/office/powerpoint/2010/main" val="386896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sz="1200" kern="1200" dirty="0" smtClean="0">
                <a:solidFill>
                  <a:schemeClr val="tx1"/>
                </a:solidFill>
                <a:effectLst/>
                <a:latin typeface="+mn-lt"/>
                <a:ea typeface="+mn-ea"/>
                <a:cs typeface="+mn-cs"/>
              </a:rPr>
              <a:t>Sampah laut adalah limbah kita di lautan. Mulai dari sampah sehari-hari, seperti kantong plastik, pembungkus makanan, botol minuman, dan puntung rokok, hingga aki mobil, perabot dapur, jaring ikan yang sangat besar, dan limbah industri, semua sampah yang kita biarkan masuk ke laut mengubah karang, pantai, dan </a:t>
            </a:r>
            <a:r>
              <a:rPr lang="id-ID" sz="1200" kern="1200" dirty="0" err="1" smtClean="0">
                <a:solidFill>
                  <a:schemeClr val="tx1"/>
                </a:solidFill>
                <a:effectLst/>
                <a:latin typeface="+mn-lt"/>
                <a:ea typeface="+mn-ea"/>
                <a:cs typeface="+mn-cs"/>
              </a:rPr>
              <a:t>padang</a:t>
            </a:r>
            <a:r>
              <a:rPr lang="id-ID" sz="1200" kern="1200" dirty="0" smtClean="0">
                <a:solidFill>
                  <a:schemeClr val="tx1"/>
                </a:solidFill>
                <a:effectLst/>
                <a:latin typeface="+mn-lt"/>
                <a:ea typeface="+mn-ea"/>
                <a:cs typeface="+mn-cs"/>
              </a:rPr>
              <a:t> rumput laut kita yang indah menjadi tempat sampah.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id-ID" sz="1200" kern="1200" dirty="0" smtClean="0">
                <a:solidFill>
                  <a:schemeClr val="tx1"/>
                </a:solidFill>
                <a:effectLst/>
                <a:latin typeface="+mn-lt"/>
                <a:ea typeface="+mn-ea"/>
                <a:cs typeface="+mn-cs"/>
              </a:rPr>
              <a:t>Banyak dari produk limbah kita, yang mencakup plastik, tidak terurai secara hayati - limbah tersebut malah hancur menjadi potongan-potongan kecil yang tetap membahayakan kehidupan laut karena salah dianggap sebagai makanan.</a:t>
            </a:r>
            <a:endParaRPr lang="en-AU" dirty="0" smtClean="0">
              <a:latin typeface="Arial" panose="020B0604020202020204" pitchFamily="34" charset="0"/>
              <a:ea typeface="Calibri" pitchFamily="34" charset="0"/>
              <a:cs typeface="Arial" panose="020B0604020202020204" pitchFamily="34" charset="0"/>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A24D419E-2534-4302-A289-64D33F235906}" type="slidenum">
              <a:rPr lang="en-AU"/>
              <a:pPr/>
              <a:t>9</a:t>
            </a:fld>
            <a:endParaRPr lang="en-AU"/>
          </a:p>
        </p:txBody>
      </p:sp>
    </p:spTree>
    <p:extLst>
      <p:ext uri="{BB962C8B-B14F-4D97-AF65-F5344CB8AC3E}">
        <p14:creationId xmlns:p14="http://schemas.microsoft.com/office/powerpoint/2010/main" val="37265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50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accent1">
                    <a:lumMod val="50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5851B8-EFDA-4E83-9869-4BC1E1E84A9A}"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B79227-CF26-41F8-B23A-DAC0FBA21877}"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B79227-CF26-41F8-B23A-DAC0FBA21877}"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79227-CF26-41F8-B23A-DAC0FBA21877}"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5851B8-EFDA-4E83-9869-4BC1E1E84A9A}"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7656F3-348D-4DB2-B033-661057813987}"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7656F3-348D-4DB2-B033-661057813987}"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656F3-348D-4DB2-B033-661057813987}"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5851B8-EFDA-4E83-9869-4BC1E1E84A9A}"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3008313" cy="1162050"/>
          </a:xfrm>
        </p:spPr>
        <p:txBody>
          <a:bodyPr anchor="t"/>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276600"/>
            <a:ext cx="3008313" cy="2849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3.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248400" cy="7159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B25851B8-EFDA-4E83-9869-4BC1E1E84A9A}"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C7DB630E-C46D-4012-BA90-192899DC7D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4" r:id="rId51"/>
  </p:sldLayoutIdLst>
  <p:timing>
    <p:tnLst>
      <p:par>
        <p:cTn id="1" dur="indefinite" restart="never" nodeType="tmRoot"/>
      </p:par>
    </p:tnLst>
  </p:timing>
  <p:txStyles>
    <p:titleStyle>
      <a:lvl1pPr algn="l" defTabSz="914400" rtl="0" eaLnBrk="1" latinLnBrk="0" hangingPunct="1">
        <a:spcBef>
          <a:spcPct val="0"/>
        </a:spcBef>
        <a:buNone/>
        <a:defRPr sz="3200" b="1" kern="120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05B79227-CF26-41F8-B23A-DAC0FBA21877}"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5D6980D4-90FD-47A1-A774-F4D8908658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bg1"/>
        </a:buClr>
        <a:buSzPct val="75000"/>
        <a:buFont typeface="Wingdings" pitchFamily="2" charset="2"/>
        <a:buChar char="l"/>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1"/>
        </a:buClr>
        <a:buSzPct val="60000"/>
        <a:buFont typeface="Wingdings" pitchFamily="2" charset="2"/>
        <a:buChar char="l"/>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bg1"/>
        </a:buClr>
        <a:buSzPct val="55000"/>
        <a:buFont typeface="Wingdings" pitchFamily="2" charset="2"/>
        <a:buChar char="l"/>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bg1"/>
        </a:buClr>
        <a:buSzPct val="50000"/>
        <a:buFont typeface="Wingdings" pitchFamily="2" charset="2"/>
        <a:buChar char="l"/>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bg1"/>
        </a:buClr>
        <a:buSzPct val="45000"/>
        <a:buFont typeface="Wingdings"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1800" y="274638"/>
            <a:ext cx="2514600" cy="114300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981200"/>
            <a:ext cx="8229600"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807656F3-348D-4DB2-B033-661057813987}"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572CE53E-D8BD-4E35-B87C-48BADEDBF9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2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bg1"/>
        </a:buClr>
        <a:buSzPct val="75000"/>
        <a:buFont typeface="Wingdings" pitchFamily="2" charset="2"/>
        <a:buChar char="l"/>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1"/>
        </a:buClr>
        <a:buSzPct val="60000"/>
        <a:buFont typeface="Wingdings" pitchFamily="2" charset="2"/>
        <a:buChar char="l"/>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bg1"/>
        </a:buClr>
        <a:buSzPct val="55000"/>
        <a:buFont typeface="Wingdings" pitchFamily="2" charset="2"/>
        <a:buChar char="l"/>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bg1"/>
        </a:buClr>
        <a:buSzPct val="45000"/>
        <a:buFont typeface="Wingdings"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nd/3.0/" TargetMode="External"/><Relationship Id="rId2" Type="http://schemas.openxmlformats.org/officeDocument/2006/relationships/notesSlide" Target="../notesSlides/notesSlide1.xml"/><Relationship Id="rId1" Type="http://schemas.openxmlformats.org/officeDocument/2006/relationships/slideLayout" Target="../slideLayouts/slideLayout6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30.xml"/><Relationship Id="rId1" Type="http://schemas.openxmlformats.org/officeDocument/2006/relationships/slideLayout" Target="../slideLayouts/slideLayout3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2.xml"/><Relationship Id="rId1" Type="http://schemas.openxmlformats.org/officeDocument/2006/relationships/slideLayout" Target="../slideLayouts/slideLayout34.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30.wmf"/></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4.xml"/><Relationship Id="rId1" Type="http://schemas.openxmlformats.org/officeDocument/2006/relationships/slideLayout" Target="../slideLayouts/slideLayout36.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5.xml"/><Relationship Id="rId1" Type="http://schemas.openxmlformats.org/officeDocument/2006/relationships/slideLayout" Target="../slideLayouts/slideLayout37.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8.xml"/><Relationship Id="rId1" Type="http://schemas.openxmlformats.org/officeDocument/2006/relationships/slideLayout" Target="../slideLayouts/slideLayout40.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hyperlink" Target="http://www.daftlogic.com/projects-google-maps-area-calculator-tool.htm" TargetMode="External"/><Relationship Id="rId2" Type="http://schemas.openxmlformats.org/officeDocument/2006/relationships/notesSlide" Target="../notesSlides/notesSlide39.xml"/><Relationship Id="rId1" Type="http://schemas.openxmlformats.org/officeDocument/2006/relationships/slideLayout" Target="../slideLayouts/slideLayout41.xml"/><Relationship Id="rId5" Type="http://schemas.openxmlformats.org/officeDocument/2006/relationships/image" Target="../media/image39.jpeg"/><Relationship Id="rId4" Type="http://schemas.openxmlformats.org/officeDocument/2006/relationships/image" Target="../media/image30.wmf"/></Relationships>
</file>

<file path=ppt/slides/_rels/slide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3.xml"/><Relationship Id="rId1" Type="http://schemas.openxmlformats.org/officeDocument/2006/relationships/slideLayout" Target="../slideLayouts/slideLayout45.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4.xml"/><Relationship Id="rId1" Type="http://schemas.openxmlformats.org/officeDocument/2006/relationships/slideLayout" Target="../slideLayouts/slideLayout46.xml"/><Relationship Id="rId5" Type="http://schemas.openxmlformats.org/officeDocument/2006/relationships/hyperlink" Target="mailto:diveagainstdebris@projectaware.org" TargetMode="External"/><Relationship Id="rId4" Type="http://schemas.openxmlformats.org/officeDocument/2006/relationships/hyperlink" Target="http://www.projectaware.org/DiveAgainstDebrisData"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hyperlink" Target="http://www.projectaware.org/contact" TargetMode="External"/><Relationship Id="rId2" Type="http://schemas.openxmlformats.org/officeDocument/2006/relationships/notesSlide" Target="../notesSlides/notesSlide49.xml"/><Relationship Id="rId1" Type="http://schemas.openxmlformats.org/officeDocument/2006/relationships/slideLayout" Target="../slideLayouts/slideLayout49.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2590800"/>
            <a:ext cx="7772400" cy="2971800"/>
          </a:xfrm>
        </p:spPr>
        <p:txBody>
          <a:bodyPr/>
          <a:lstStyle/>
          <a:p>
            <a:pPr>
              <a:defRPr/>
            </a:pPr>
            <a:r>
              <a:rPr lang="id-ID" sz="3600" noProof="0" dirty="0" smtClean="0"/>
              <a:t>Dive Against </a:t>
            </a:r>
            <a:r>
              <a:rPr lang="id-ID" sz="3600" noProof="0" dirty="0" err="1" smtClean="0"/>
              <a:t>Debris</a:t>
            </a:r>
            <a:r>
              <a:rPr lang="id-ID" sz="3600" baseline="30000" noProof="0" dirty="0" err="1" smtClean="0"/>
              <a:t>®</a:t>
            </a:r>
            <a:r>
              <a:rPr lang="id-ID" sz="3600" noProof="0" dirty="0" smtClean="0"/>
              <a:t/>
            </a:r>
            <a:br>
              <a:rPr lang="id-ID" sz="3600" noProof="0" dirty="0" smtClean="0"/>
            </a:br>
            <a:r>
              <a:rPr lang="id-ID" sz="3600" noProof="0" dirty="0" smtClean="0"/>
              <a:t>Panduan Latihan Survei</a:t>
            </a:r>
            <a:r>
              <a:rPr lang="id-ID" sz="4400" noProof="0" dirty="0" smtClean="0"/>
              <a:t/>
            </a:r>
            <a:br>
              <a:rPr lang="id-ID" sz="4400" noProof="0" dirty="0" smtClean="0"/>
            </a:br>
            <a:r>
              <a:rPr lang="id-ID" sz="2400" noProof="0" dirty="0" smtClean="0"/>
              <a:t> </a:t>
            </a:r>
            <a:r>
              <a:rPr lang="id-ID" sz="4400" noProof="0" dirty="0" smtClean="0"/>
              <a:t/>
            </a:r>
            <a:br>
              <a:rPr lang="id-ID" sz="4400" noProof="0" dirty="0" smtClean="0"/>
            </a:br>
            <a:r>
              <a:rPr lang="id-ID" sz="2400" noProof="0" dirty="0" smtClean="0">
                <a:solidFill>
                  <a:srgbClr val="00B0F0"/>
                </a:solidFill>
              </a:rPr>
              <a:t>Survei Sampah Laut Bawah Air  </a:t>
            </a:r>
            <a:br>
              <a:rPr lang="id-ID" sz="2400" noProof="0" dirty="0" smtClean="0">
                <a:solidFill>
                  <a:srgbClr val="00B0F0"/>
                </a:solidFill>
              </a:rPr>
            </a:br>
            <a:r>
              <a:rPr lang="id-ID" sz="2400" noProof="0" dirty="0" smtClean="0">
                <a:solidFill>
                  <a:srgbClr val="00B0F0"/>
                </a:solidFill>
              </a:rPr>
              <a:t>Bagi Penyelam </a:t>
            </a:r>
            <a:r>
              <a:rPr lang="id-ID" sz="2400" noProof="0" dirty="0" err="1" smtClean="0">
                <a:solidFill>
                  <a:srgbClr val="00B0F0"/>
                </a:solidFill>
              </a:rPr>
              <a:t>Skuba</a:t>
            </a:r>
            <a:endParaRPr lang="id-ID" sz="2400" noProof="0" dirty="0">
              <a:solidFill>
                <a:srgbClr val="00B0F0"/>
              </a:solidFill>
              <a:latin typeface="+mj-lt"/>
            </a:endParaRPr>
          </a:p>
        </p:txBody>
      </p:sp>
      <p:sp>
        <p:nvSpPr>
          <p:cNvPr id="9219" name="TextBox 2"/>
          <p:cNvSpPr txBox="1">
            <a:spLocks noChangeArrowheads="1"/>
          </p:cNvSpPr>
          <p:nvPr/>
        </p:nvSpPr>
        <p:spPr bwMode="auto">
          <a:xfrm>
            <a:off x="204788" y="6076950"/>
            <a:ext cx="8763000" cy="400050"/>
          </a:xfrm>
          <a:prstGeom prst="rect">
            <a:avLst/>
          </a:prstGeom>
          <a:noFill/>
          <a:ln w="9525">
            <a:noFill/>
            <a:miter lim="800000"/>
            <a:headEnd/>
            <a:tailEnd/>
          </a:ln>
        </p:spPr>
        <p:txBody>
          <a:bodyPr>
            <a:spAutoFit/>
          </a:bodyPr>
          <a:lstStyle/>
          <a:p>
            <a:pPr algn="ctr"/>
            <a:r>
              <a:rPr lang="id-ID" sz="1000" dirty="0">
                <a:solidFill>
                  <a:schemeClr val="bg1"/>
                </a:solidFill>
              </a:rPr>
              <a:t>Karya ini dilisensikan menurut </a:t>
            </a:r>
            <a:r>
              <a:rPr lang="id-ID" sz="1000" dirty="0" err="1">
                <a:solidFill>
                  <a:schemeClr val="bg1"/>
                </a:solidFill>
              </a:rPr>
              <a:t>Creative</a:t>
            </a:r>
            <a:r>
              <a:rPr lang="id-ID" sz="1000" dirty="0">
                <a:solidFill>
                  <a:schemeClr val="bg1"/>
                </a:solidFill>
              </a:rPr>
              <a:t> </a:t>
            </a:r>
            <a:r>
              <a:rPr lang="id-ID" sz="1000" dirty="0" err="1">
                <a:solidFill>
                  <a:schemeClr val="bg1"/>
                </a:solidFill>
              </a:rPr>
              <a:t>Commons</a:t>
            </a:r>
            <a:r>
              <a:rPr lang="id-ID" sz="1000" dirty="0">
                <a:solidFill>
                  <a:schemeClr val="bg1"/>
                </a:solidFill>
              </a:rPr>
              <a:t> </a:t>
            </a:r>
            <a:r>
              <a:rPr lang="id-ID" sz="1000" dirty="0" err="1">
                <a:solidFill>
                  <a:schemeClr val="bg1"/>
                </a:solidFill>
              </a:rPr>
              <a:t>Attribution-NonCommercial-NoDerivs</a:t>
            </a:r>
            <a:r>
              <a:rPr lang="id-ID" sz="1000" dirty="0">
                <a:solidFill>
                  <a:schemeClr val="bg1"/>
                </a:solidFill>
              </a:rPr>
              <a:t> 3.0 </a:t>
            </a:r>
            <a:r>
              <a:rPr lang="id-ID" sz="1000" dirty="0" err="1">
                <a:solidFill>
                  <a:schemeClr val="bg1"/>
                </a:solidFill>
              </a:rPr>
              <a:t>Unported</a:t>
            </a:r>
            <a:r>
              <a:rPr lang="id-ID" sz="1000" dirty="0">
                <a:solidFill>
                  <a:schemeClr val="bg1"/>
                </a:solidFill>
              </a:rPr>
              <a:t> </a:t>
            </a:r>
            <a:r>
              <a:rPr lang="id-ID" sz="1000" dirty="0" err="1">
                <a:solidFill>
                  <a:schemeClr val="bg1"/>
                </a:solidFill>
              </a:rPr>
              <a:t>License</a:t>
            </a:r>
            <a:r>
              <a:rPr lang="id-ID" sz="1000" dirty="0">
                <a:solidFill>
                  <a:schemeClr val="bg1"/>
                </a:solidFill>
              </a:rPr>
              <a:t>.  </a:t>
            </a:r>
            <a:endParaRPr lang="en-GB" sz="1000" dirty="0" smtClean="0">
              <a:solidFill>
                <a:schemeClr val="bg1"/>
              </a:solidFill>
            </a:endParaRPr>
          </a:p>
          <a:p>
            <a:pPr algn="ctr"/>
            <a:r>
              <a:rPr lang="id-ID" sz="1000" dirty="0" smtClean="0">
                <a:solidFill>
                  <a:schemeClr val="bg1"/>
                </a:solidFill>
              </a:rPr>
              <a:t>Untuk </a:t>
            </a:r>
            <a:r>
              <a:rPr lang="id-ID" sz="1000" dirty="0">
                <a:solidFill>
                  <a:schemeClr val="bg1"/>
                </a:solidFill>
              </a:rPr>
              <a:t>melihat salinan lisensi ini, kunjungi </a:t>
            </a:r>
            <a:r>
              <a:rPr lang="id-ID" sz="1000" dirty="0" smtClean="0">
                <a:solidFill>
                  <a:schemeClr val="bg1"/>
                </a:solidFill>
                <a:hlinkClick r:id="rId3"/>
              </a:rPr>
              <a:t>http://creativecommons.org/licenses/by-nc-nd/3.0/</a:t>
            </a:r>
            <a:endParaRPr lang="id-ID" sz="1000" dirty="0"/>
          </a:p>
        </p:txBody>
      </p:sp>
      <p:sp>
        <p:nvSpPr>
          <p:cNvPr id="9220" name="TextBox 3"/>
          <p:cNvSpPr txBox="1">
            <a:spLocks noChangeArrowheads="1"/>
          </p:cNvSpPr>
          <p:nvPr/>
        </p:nvSpPr>
        <p:spPr bwMode="auto">
          <a:xfrm>
            <a:off x="76200" y="6553200"/>
            <a:ext cx="3200400" cy="246221"/>
          </a:xfrm>
          <a:prstGeom prst="rect">
            <a:avLst/>
          </a:prstGeom>
          <a:noFill/>
          <a:ln w="9525">
            <a:noFill/>
            <a:miter lim="800000"/>
            <a:headEnd/>
            <a:tailEnd/>
          </a:ln>
        </p:spPr>
        <p:txBody>
          <a:bodyPr>
            <a:spAutoFit/>
          </a:bodyPr>
          <a:lstStyle/>
          <a:p>
            <a:r>
              <a:rPr lang="id-ID" sz="1000" dirty="0">
                <a:solidFill>
                  <a:schemeClr val="bg1"/>
                </a:solidFill>
              </a:rPr>
              <a:t>09/2015 Versi </a:t>
            </a:r>
            <a:r>
              <a:rPr lang="id-ID" sz="1000" dirty="0" smtClean="0">
                <a:solidFill>
                  <a:schemeClr val="bg1"/>
                </a:solidFill>
              </a:rPr>
              <a:t>2.</a:t>
            </a:r>
            <a:r>
              <a:rPr lang="en-GB" sz="1000" dirty="0">
                <a:solidFill>
                  <a:schemeClr val="bg1"/>
                </a:solidFill>
              </a:rPr>
              <a:t>4</a:t>
            </a:r>
            <a:r>
              <a:rPr lang="en-GB" sz="1000" dirty="0" smtClean="0">
                <a:solidFill>
                  <a:schemeClr val="bg1"/>
                </a:solidFill>
              </a:rPr>
              <a:t> </a:t>
            </a:r>
            <a:r>
              <a:rPr lang="en-GB" sz="1000" dirty="0" smtClean="0">
                <a:solidFill>
                  <a:schemeClr val="bg1"/>
                </a:solidFill>
              </a:rPr>
              <a:t>ID</a:t>
            </a:r>
            <a:endParaRPr lang="id-ID" sz="1000" dirty="0">
              <a:solidFill>
                <a:schemeClr val="bg1"/>
              </a:solidFill>
            </a:endParaRPr>
          </a:p>
        </p:txBody>
      </p:sp>
      <p:pic>
        <p:nvPicPr>
          <p:cNvPr id="9221" name="Picture 6" descr="by-nc-nd.jpg"/>
          <p:cNvPicPr>
            <a:picLocks noChangeAspect="1"/>
          </p:cNvPicPr>
          <p:nvPr/>
        </p:nvPicPr>
        <p:blipFill>
          <a:blip r:embed="rId4" cstate="print"/>
          <a:srcRect/>
          <a:stretch>
            <a:fillRect/>
          </a:stretch>
        </p:blipFill>
        <p:spPr bwMode="auto">
          <a:xfrm>
            <a:off x="4114800" y="5715000"/>
            <a:ext cx="838200" cy="29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5"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b="1" dirty="0" err="1">
                <a:solidFill>
                  <a:srgbClr val="FFFFFF"/>
                </a:solidFill>
                <a:latin typeface="Arial" charset="0"/>
                <a:cs typeface="Arial" charset="0"/>
              </a:rPr>
              <a:t>Panduan</a:t>
            </a:r>
            <a:r>
              <a:rPr lang="en-AU" b="1" dirty="0">
                <a:solidFill>
                  <a:srgbClr val="FFFFFF"/>
                </a:solidFill>
                <a:latin typeface="Arial" charset="0"/>
                <a:cs typeface="Arial" charset="0"/>
              </a:rPr>
              <a:t> </a:t>
            </a:r>
            <a:r>
              <a:rPr lang="en-AU" b="1" dirty="0" err="1">
                <a:solidFill>
                  <a:srgbClr val="FFFFFF"/>
                </a:solidFill>
                <a:latin typeface="Arial" charset="0"/>
                <a:cs typeface="Arial" charset="0"/>
              </a:rPr>
              <a:t>Survei</a:t>
            </a:r>
            <a:r>
              <a:rPr lang="en-AU" b="1" dirty="0">
                <a:solidFill>
                  <a:srgbClr val="FFFFFF"/>
                </a:solidFill>
                <a:latin typeface="Arial" charset="0"/>
                <a:cs typeface="Arial" charset="0"/>
              </a:rPr>
              <a:t> </a:t>
            </a:r>
            <a:endParaRPr lang="en-AU" b="1" dirty="0" smtClean="0">
              <a:solidFill>
                <a:srgbClr val="FFFFFF"/>
              </a:solidFill>
              <a:latin typeface="Arial" charset="0"/>
              <a:cs typeface="Arial" charset="0"/>
            </a:endParaRPr>
          </a:p>
          <a:p>
            <a:pPr fontAlgn="base">
              <a:spcBef>
                <a:spcPct val="0"/>
              </a:spcBef>
              <a:spcAft>
                <a:spcPct val="0"/>
              </a:spcAft>
            </a:pPr>
            <a:r>
              <a:rPr lang="en-AU" b="1" dirty="0" smtClean="0">
                <a:solidFill>
                  <a:srgbClr val="FFFFFF"/>
                </a:solidFill>
                <a:latin typeface="Arial" charset="0"/>
                <a:cs typeface="Arial" charset="0"/>
              </a:rPr>
              <a:t>Dive Against Debris</a:t>
            </a:r>
            <a:r>
              <a:rPr lang="en-AU" b="1" baseline="30000" dirty="0" smtClean="0">
                <a:solidFill>
                  <a:srgbClr val="FFFFFF"/>
                </a:solidFill>
                <a:latin typeface="Arial" charset="0"/>
                <a:cs typeface="Arial" charset="0"/>
              </a:rPr>
              <a:t>®</a:t>
            </a:r>
            <a:endParaRPr lang="en-US" b="1" dirty="0" smtClean="0">
              <a:solidFill>
                <a:srgbClr val="FFFFFF"/>
              </a:solidFill>
              <a:latin typeface="Arial" charset="0"/>
              <a:cs typeface="Arial" charset="0"/>
            </a:endParaRPr>
          </a:p>
        </p:txBody>
      </p:sp>
      <p:sp>
        <p:nvSpPr>
          <p:cNvPr id="16"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err="1" smtClean="0">
                <a:solidFill>
                  <a:srgbClr val="FFFFFF"/>
                </a:solidFill>
                <a:latin typeface="Arial" charset="0"/>
                <a:cs typeface="Arial" charset="0"/>
              </a:rPr>
              <a:t>B1</a:t>
            </a:r>
            <a:r>
              <a:rPr lang="en-US" sz="1200" b="1" dirty="0" smtClean="0">
                <a:solidFill>
                  <a:srgbClr val="FFFFFF"/>
                </a:solidFill>
                <a:latin typeface="Arial" charset="0"/>
                <a:cs typeface="Arial" charset="0"/>
              </a:rPr>
              <a:t>: </a:t>
            </a:r>
            <a:r>
              <a:rPr lang="en-US" sz="1200" b="1" dirty="0" err="1">
                <a:solidFill>
                  <a:srgbClr val="FFFFFF"/>
                </a:solidFill>
                <a:latin typeface="Arial" charset="0"/>
                <a:cs typeface="Arial" charset="0"/>
              </a:rPr>
              <a:t>Sampah</a:t>
            </a:r>
            <a:r>
              <a:rPr lang="en-US" sz="1200" b="1" dirty="0">
                <a:solidFill>
                  <a:srgbClr val="FFFFFF"/>
                </a:solidFill>
                <a:latin typeface="Arial" charset="0"/>
                <a:cs typeface="Arial" charset="0"/>
              </a:rPr>
              <a:t> </a:t>
            </a:r>
            <a:r>
              <a:rPr lang="en-US" sz="1200" b="1" dirty="0" err="1">
                <a:solidFill>
                  <a:srgbClr val="FFFFFF"/>
                </a:solidFill>
                <a:latin typeface="Arial" charset="0"/>
                <a:cs typeface="Arial" charset="0"/>
              </a:rPr>
              <a:t>Laut</a:t>
            </a:r>
            <a:endParaRPr lang="en-GB" sz="1200" b="1" dirty="0" smtClean="0">
              <a:solidFill>
                <a:srgbClr val="FFFFFF"/>
              </a:solidFill>
              <a:latin typeface="Arial" charset="0"/>
              <a:cs typeface="Arial" charset="0"/>
            </a:endParaRPr>
          </a:p>
        </p:txBody>
      </p:sp>
      <p:sp>
        <p:nvSpPr>
          <p:cNvPr id="2" name="Title 1"/>
          <p:cNvSpPr>
            <a:spLocks noGrp="1"/>
          </p:cNvSpPr>
          <p:nvPr>
            <p:ph type="title"/>
          </p:nvPr>
        </p:nvSpPr>
        <p:spPr>
          <a:xfrm>
            <a:off x="457200" y="892175"/>
            <a:ext cx="5181600" cy="990600"/>
          </a:xfrm>
        </p:spPr>
        <p:txBody>
          <a:bodyPr anchor="t"/>
          <a:lstStyle/>
          <a:p>
            <a:pPr>
              <a:defRPr/>
            </a:pPr>
            <a:r>
              <a:rPr lang="id-ID" noProof="0" dirty="0"/>
              <a:t>Dari Manakah Asalnya?</a:t>
            </a:r>
          </a:p>
        </p:txBody>
      </p:sp>
      <p:sp>
        <p:nvSpPr>
          <p:cNvPr id="29701"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D8A43540-30CE-4EDC-A36E-C1F4558FCB2B}" type="slidenum">
              <a:rPr lang="en-AU" b="1">
                <a:solidFill>
                  <a:srgbClr val="FFFFFF"/>
                </a:solidFill>
              </a:rPr>
              <a:pPr/>
              <a:t>10</a:t>
            </a:fld>
            <a:endParaRPr lang="en-AU" b="1" dirty="0">
              <a:solidFill>
                <a:srgbClr val="FFFFFF"/>
              </a:solidFill>
            </a:endParaRPr>
          </a:p>
        </p:txBody>
      </p:sp>
      <p:sp>
        <p:nvSpPr>
          <p:cNvPr id="18" name="TextBox 17"/>
          <p:cNvSpPr txBox="1"/>
          <p:nvPr/>
        </p:nvSpPr>
        <p:spPr>
          <a:xfrm>
            <a:off x="4800600" y="2286000"/>
            <a:ext cx="3581400" cy="646331"/>
          </a:xfrm>
          <a:prstGeom prst="rect">
            <a:avLst/>
          </a:prstGeom>
          <a:noFill/>
        </p:spPr>
        <p:txBody>
          <a:bodyPr wrap="square">
            <a:spAutoFit/>
          </a:bodyPr>
          <a:lstStyle/>
          <a:p>
            <a:pPr algn="ctr">
              <a:defRPr/>
            </a:pPr>
            <a:r>
              <a:rPr lang="nn-NO" b="1" dirty="0">
                <a:solidFill>
                  <a:schemeClr val="accent2">
                    <a:lumMod val="75000"/>
                  </a:schemeClr>
                </a:solidFill>
                <a:latin typeface="Arial" panose="020B0604020202020204" pitchFamily="34" charset="0"/>
                <a:cs typeface="Arial" panose="020B0604020202020204" pitchFamily="34" charset="0"/>
              </a:rPr>
              <a:t>Namun juga barang yang hilang di atau dibuang ke laut</a:t>
            </a:r>
            <a:endParaRPr lang="en-GB" dirty="0">
              <a:solidFill>
                <a:schemeClr val="accent2">
                  <a:lumMod val="7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914400" y="2286000"/>
            <a:ext cx="3124200" cy="646331"/>
          </a:xfrm>
          <a:prstGeom prst="rect">
            <a:avLst/>
          </a:prstGeom>
          <a:noFill/>
        </p:spPr>
        <p:txBody>
          <a:bodyPr wrap="square">
            <a:spAutoFit/>
          </a:bodyPr>
          <a:lstStyle/>
          <a:p>
            <a:pPr algn="ctr">
              <a:defRPr/>
            </a:pPr>
            <a:r>
              <a:rPr lang="sv-SE" b="1" dirty="0">
                <a:solidFill>
                  <a:schemeClr val="accent2">
                    <a:lumMod val="75000"/>
                  </a:schemeClr>
                </a:solidFill>
                <a:latin typeface="Arial" panose="020B0604020202020204" pitchFamily="34" charset="0"/>
                <a:cs typeface="Arial" panose="020B0604020202020204" pitchFamily="34" charset="0"/>
              </a:rPr>
              <a:t>Sebagian besar berasal dari daratan</a:t>
            </a:r>
            <a:endParaRPr lang="en-GB" dirty="0">
              <a:solidFill>
                <a:schemeClr val="accent2">
                  <a:lumMod val="75000"/>
                </a:schemeClr>
              </a:solidFill>
              <a:latin typeface="Arial" panose="020B0604020202020204" pitchFamily="34" charset="0"/>
              <a:cs typeface="Arial" panose="020B0604020202020204" pitchFamily="34" charset="0"/>
            </a:endParaRPr>
          </a:p>
        </p:txBody>
      </p:sp>
      <p:pic>
        <p:nvPicPr>
          <p:cNvPr id="29704" name="Picture 19" descr="Finished Wolcott Henry 2005Marine Photobank.jpg"/>
          <p:cNvPicPr>
            <a:picLocks noChangeAspect="1"/>
          </p:cNvPicPr>
          <p:nvPr/>
        </p:nvPicPr>
        <p:blipFill>
          <a:blip r:embed="rId3" cstate="print"/>
          <a:srcRect/>
          <a:stretch>
            <a:fillRect/>
          </a:stretch>
        </p:blipFill>
        <p:spPr bwMode="auto">
          <a:xfrm>
            <a:off x="5257800" y="2960687"/>
            <a:ext cx="2743200" cy="1535113"/>
          </a:xfrm>
          <a:prstGeom prst="rect">
            <a:avLst/>
          </a:prstGeom>
          <a:noFill/>
          <a:ln w="9525">
            <a:noFill/>
            <a:miter lim="800000"/>
            <a:headEnd/>
            <a:tailEnd/>
          </a:ln>
        </p:spPr>
      </p:pic>
      <p:pic>
        <p:nvPicPr>
          <p:cNvPr id="29705" name="Picture 27" descr="MD2_credit_silentreef.com.au.jpg"/>
          <p:cNvPicPr>
            <a:picLocks noChangeAspect="1"/>
          </p:cNvPicPr>
          <p:nvPr/>
        </p:nvPicPr>
        <p:blipFill>
          <a:blip r:embed="rId4" cstate="print"/>
          <a:srcRect/>
          <a:stretch>
            <a:fillRect/>
          </a:stretch>
        </p:blipFill>
        <p:spPr bwMode="auto">
          <a:xfrm>
            <a:off x="1066800" y="2968625"/>
            <a:ext cx="2743200" cy="1527175"/>
          </a:xfrm>
          <a:prstGeom prst="rect">
            <a:avLst/>
          </a:prstGeom>
          <a:noFill/>
          <a:ln w="9525">
            <a:noFill/>
            <a:miter lim="800000"/>
            <a:headEnd/>
            <a:tailEnd/>
          </a:ln>
        </p:spPr>
      </p:pic>
      <p:cxnSp>
        <p:nvCxnSpPr>
          <p:cNvPr id="20" name="Straight Arrow Connector 19"/>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31"/>
          <p:cNvSpPr txBox="1">
            <a:spLocks noChangeArrowheads="1"/>
          </p:cNvSpPr>
          <p:nvPr/>
        </p:nvSpPr>
        <p:spPr bwMode="auto">
          <a:xfrm>
            <a:off x="6096000" y="5945188"/>
            <a:ext cx="2743200" cy="277812"/>
          </a:xfrm>
          <a:prstGeom prst="rect">
            <a:avLst/>
          </a:prstGeom>
          <a:noFill/>
          <a:ln w="9525">
            <a:noFill/>
            <a:miter lim="800000"/>
            <a:headEnd/>
            <a:tailEnd/>
          </a:ln>
        </p:spPr>
        <p:txBody>
          <a:bodyPr>
            <a:spAutoFit/>
          </a:bodyPr>
          <a:lstStyle/>
          <a:p>
            <a:pPr algn="ctr"/>
            <a:r>
              <a:rPr lang="en-AU" sz="1200" b="1" i="1" dirty="0" err="1">
                <a:solidFill>
                  <a:srgbClr val="376092"/>
                </a:solidFill>
                <a:latin typeface="Arial" panose="020B0604020202020204" pitchFamily="34" charset="0"/>
                <a:cs typeface="Arial" panose="020B0604020202020204" pitchFamily="34" charset="0"/>
              </a:rPr>
              <a:t>Laut</a:t>
            </a:r>
            <a:r>
              <a:rPr lang="en-AU" sz="1200" b="1" i="1" dirty="0">
                <a:solidFill>
                  <a:srgbClr val="376092"/>
                </a:solidFill>
                <a:latin typeface="Arial" panose="020B0604020202020204" pitchFamily="34" charset="0"/>
                <a:cs typeface="Arial" panose="020B0604020202020204" pitchFamily="34" charset="0"/>
              </a:rPr>
              <a:t> </a:t>
            </a:r>
            <a:r>
              <a:rPr lang="en-AU" sz="1200" b="1" i="1" dirty="0" err="1">
                <a:solidFill>
                  <a:srgbClr val="376092"/>
                </a:solidFill>
                <a:latin typeface="Arial" panose="020B0604020202020204" pitchFamily="34" charset="0"/>
                <a:cs typeface="Arial" panose="020B0604020202020204" pitchFamily="34" charset="0"/>
              </a:rPr>
              <a:t>arah</a:t>
            </a:r>
            <a:r>
              <a:rPr lang="en-AU" sz="1200" b="1" i="1" dirty="0">
                <a:solidFill>
                  <a:srgbClr val="376092"/>
                </a:solidFill>
                <a:latin typeface="Arial" panose="020B0604020202020204" pitchFamily="34" charset="0"/>
                <a:cs typeface="Arial" panose="020B0604020202020204" pitchFamily="34" charset="0"/>
              </a:rPr>
              <a:t> </a:t>
            </a:r>
            <a:r>
              <a:rPr lang="en-AU" sz="1200" b="1" i="1" dirty="0" err="1">
                <a:solidFill>
                  <a:srgbClr val="376092"/>
                </a:solidFill>
                <a:latin typeface="Arial" panose="020B0604020202020204" pitchFamily="34" charset="0"/>
                <a:cs typeface="Arial" panose="020B0604020202020204" pitchFamily="34" charset="0"/>
              </a:rPr>
              <a:t>sini</a:t>
            </a:r>
            <a:endParaRPr lang="en-GB" sz="1200" i="1" dirty="0">
              <a:latin typeface="Arial" panose="020B0604020202020204" pitchFamily="34" charset="0"/>
              <a:cs typeface="Arial" panose="020B0604020202020204" pitchFamily="34" charset="0"/>
            </a:endParaRPr>
          </a:p>
        </p:txBody>
      </p:sp>
      <p:sp>
        <p:nvSpPr>
          <p:cNvPr id="29708" name="Content Placeholder 2"/>
          <p:cNvSpPr>
            <a:spLocks noGrp="1"/>
          </p:cNvSpPr>
          <p:nvPr>
            <p:ph idx="1"/>
          </p:nvPr>
        </p:nvSpPr>
        <p:spPr>
          <a:xfrm>
            <a:off x="685800" y="4572000"/>
            <a:ext cx="3581400" cy="1370013"/>
          </a:xfrm>
        </p:spPr>
        <p:txBody>
          <a:bodyPr>
            <a:normAutofit fontScale="92500" lnSpcReduction="20000"/>
          </a:bodyPr>
          <a:lstStyle/>
          <a:p>
            <a:r>
              <a:rPr lang="id-ID" sz="1800" b="1" noProof="0" dirty="0" smtClean="0"/>
              <a:t>tempat </a:t>
            </a:r>
            <a:r>
              <a:rPr lang="id-ID" sz="1800" b="1" noProof="0" dirty="0"/>
              <a:t>sampah kota dekat laut</a:t>
            </a:r>
          </a:p>
          <a:p>
            <a:r>
              <a:rPr lang="id-ID" sz="1800" b="1" noProof="0" dirty="0" smtClean="0"/>
              <a:t>pembuangan </a:t>
            </a:r>
            <a:r>
              <a:rPr lang="id-ID" sz="1800" b="1" noProof="0" dirty="0"/>
              <a:t>air tanpa diolah </a:t>
            </a:r>
          </a:p>
          <a:p>
            <a:r>
              <a:rPr lang="id-ID" sz="1800" b="1" noProof="0" dirty="0" smtClean="0"/>
              <a:t>limbah </a:t>
            </a:r>
            <a:r>
              <a:rPr lang="id-ID" sz="1800" b="1" noProof="0" dirty="0"/>
              <a:t>bangunan &amp; industri </a:t>
            </a:r>
          </a:p>
          <a:p>
            <a:r>
              <a:rPr lang="id-ID" sz="1800" b="1" noProof="0" dirty="0" smtClean="0"/>
              <a:t>dan </a:t>
            </a:r>
            <a:r>
              <a:rPr lang="id-ID" sz="1800" b="1" noProof="0" dirty="0"/>
              <a:t>banyak lagi</a:t>
            </a:r>
          </a:p>
        </p:txBody>
      </p:sp>
      <p:sp>
        <p:nvSpPr>
          <p:cNvPr id="29709" name="Content Placeholder 2"/>
          <p:cNvSpPr txBox="1">
            <a:spLocks/>
          </p:cNvSpPr>
          <p:nvPr/>
        </p:nvSpPr>
        <p:spPr bwMode="auto">
          <a:xfrm>
            <a:off x="5334000" y="4572000"/>
            <a:ext cx="2819400" cy="12700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en-AU" sz="1700" b="1" dirty="0" err="1" smtClean="0">
                <a:solidFill>
                  <a:srgbClr val="376092"/>
                </a:solidFill>
                <a:latin typeface="Arial" pitchFamily="34" charset="0"/>
                <a:cs typeface="Arial" pitchFamily="34" charset="0"/>
              </a:rPr>
              <a:t>kapal</a:t>
            </a:r>
            <a:r>
              <a:rPr lang="en-AU" sz="1700" b="1" dirty="0" smtClean="0">
                <a:solidFill>
                  <a:srgbClr val="376092"/>
                </a:solidFill>
                <a:latin typeface="Arial" pitchFamily="34" charset="0"/>
                <a:cs typeface="Arial" pitchFamily="34" charset="0"/>
              </a:rPr>
              <a:t> </a:t>
            </a:r>
            <a:r>
              <a:rPr lang="en-AU" sz="1700" b="1" dirty="0" err="1">
                <a:solidFill>
                  <a:srgbClr val="376092"/>
                </a:solidFill>
                <a:latin typeface="Arial" pitchFamily="34" charset="0"/>
                <a:cs typeface="Arial" pitchFamily="34" charset="0"/>
              </a:rPr>
              <a:t>dan</a:t>
            </a:r>
            <a:r>
              <a:rPr lang="en-AU" sz="1700" b="1" dirty="0">
                <a:solidFill>
                  <a:srgbClr val="376092"/>
                </a:solidFill>
                <a:latin typeface="Arial" pitchFamily="34" charset="0"/>
                <a:cs typeface="Arial" pitchFamily="34" charset="0"/>
              </a:rPr>
              <a:t> </a:t>
            </a:r>
            <a:r>
              <a:rPr lang="en-AU" sz="1700" b="1" dirty="0" err="1">
                <a:solidFill>
                  <a:srgbClr val="376092"/>
                </a:solidFill>
                <a:latin typeface="Arial" pitchFamily="34" charset="0"/>
                <a:cs typeface="Arial" pitchFamily="34" charset="0"/>
              </a:rPr>
              <a:t>perahu</a:t>
            </a:r>
            <a:endParaRPr lang="en-AU" sz="1700" b="1" dirty="0">
              <a:solidFill>
                <a:srgbClr val="376092"/>
              </a:solidFill>
              <a:latin typeface="Arial" pitchFamily="34" charset="0"/>
              <a:cs typeface="Arial" pitchFamily="34" charset="0"/>
            </a:endParaRPr>
          </a:p>
          <a:p>
            <a:pPr marL="342900" indent="-342900">
              <a:spcBef>
                <a:spcPct val="20000"/>
              </a:spcBef>
              <a:buSzPct val="75000"/>
              <a:buFont typeface="Wingdings" pitchFamily="2" charset="2"/>
              <a:buChar char="l"/>
            </a:pPr>
            <a:r>
              <a:rPr lang="en-AU" sz="1700" b="1" dirty="0" smtClean="0">
                <a:solidFill>
                  <a:srgbClr val="376092"/>
                </a:solidFill>
                <a:latin typeface="Arial" pitchFamily="34" charset="0"/>
                <a:cs typeface="Arial" pitchFamily="34" charset="0"/>
              </a:rPr>
              <a:t>rig </a:t>
            </a:r>
            <a:r>
              <a:rPr lang="en-AU" sz="1700" b="1" dirty="0" err="1">
                <a:solidFill>
                  <a:srgbClr val="376092"/>
                </a:solidFill>
                <a:latin typeface="Arial" pitchFamily="34" charset="0"/>
                <a:cs typeface="Arial" pitchFamily="34" charset="0"/>
              </a:rPr>
              <a:t>minyak</a:t>
            </a:r>
            <a:r>
              <a:rPr lang="en-AU" sz="1700" b="1" dirty="0">
                <a:solidFill>
                  <a:srgbClr val="376092"/>
                </a:solidFill>
                <a:latin typeface="Arial" pitchFamily="34" charset="0"/>
                <a:cs typeface="Arial" pitchFamily="34" charset="0"/>
              </a:rPr>
              <a:t> </a:t>
            </a:r>
            <a:r>
              <a:rPr lang="en-AU" sz="1700" b="1" dirty="0" err="1">
                <a:solidFill>
                  <a:srgbClr val="376092"/>
                </a:solidFill>
                <a:latin typeface="Arial" pitchFamily="34" charset="0"/>
                <a:cs typeface="Arial" pitchFamily="34" charset="0"/>
              </a:rPr>
              <a:t>dan</a:t>
            </a:r>
            <a:r>
              <a:rPr lang="en-AU" sz="1700" b="1" dirty="0">
                <a:solidFill>
                  <a:srgbClr val="376092"/>
                </a:solidFill>
                <a:latin typeface="Arial" pitchFamily="34" charset="0"/>
                <a:cs typeface="Arial" pitchFamily="34" charset="0"/>
              </a:rPr>
              <a:t> gas</a:t>
            </a:r>
          </a:p>
          <a:p>
            <a:pPr marL="342900" indent="-342900">
              <a:spcBef>
                <a:spcPct val="20000"/>
              </a:spcBef>
              <a:buSzPct val="75000"/>
              <a:buFont typeface="Wingdings" pitchFamily="2" charset="2"/>
              <a:buChar char="l"/>
            </a:pPr>
            <a:r>
              <a:rPr lang="en-AU" sz="1700" b="1" dirty="0" err="1" smtClean="0">
                <a:solidFill>
                  <a:srgbClr val="376092"/>
                </a:solidFill>
                <a:latin typeface="Arial" pitchFamily="34" charset="0"/>
                <a:cs typeface="Arial" pitchFamily="34" charset="0"/>
              </a:rPr>
              <a:t>budi</a:t>
            </a:r>
            <a:r>
              <a:rPr lang="en-AU" sz="1700" b="1" dirty="0" smtClean="0">
                <a:solidFill>
                  <a:srgbClr val="376092"/>
                </a:solidFill>
                <a:latin typeface="Arial" pitchFamily="34" charset="0"/>
                <a:cs typeface="Arial" pitchFamily="34" charset="0"/>
              </a:rPr>
              <a:t> </a:t>
            </a:r>
            <a:r>
              <a:rPr lang="en-AU" sz="1700" b="1" dirty="0" err="1">
                <a:solidFill>
                  <a:srgbClr val="376092"/>
                </a:solidFill>
                <a:latin typeface="Arial" pitchFamily="34" charset="0"/>
                <a:cs typeface="Arial" pitchFamily="34" charset="0"/>
              </a:rPr>
              <a:t>daya</a:t>
            </a:r>
            <a:r>
              <a:rPr lang="en-AU" sz="1700" b="1" dirty="0">
                <a:solidFill>
                  <a:srgbClr val="376092"/>
                </a:solidFill>
                <a:latin typeface="Arial" pitchFamily="34" charset="0"/>
                <a:cs typeface="Arial" pitchFamily="34" charset="0"/>
              </a:rPr>
              <a:t> </a:t>
            </a:r>
            <a:r>
              <a:rPr lang="en-AU" sz="1700" b="1" dirty="0" err="1">
                <a:solidFill>
                  <a:srgbClr val="376092"/>
                </a:solidFill>
                <a:latin typeface="Arial" pitchFamily="34" charset="0"/>
                <a:cs typeface="Arial" pitchFamily="34" charset="0"/>
              </a:rPr>
              <a:t>perairan</a:t>
            </a:r>
            <a:endParaRPr lang="en-AU" sz="1700" b="1" dirty="0">
              <a:solidFill>
                <a:srgbClr val="376092"/>
              </a:solidFill>
              <a:latin typeface="Arial" pitchFamily="34" charset="0"/>
              <a:cs typeface="Arial" pitchFamily="34" charset="0"/>
            </a:endParaRPr>
          </a:p>
        </p:txBody>
      </p:sp>
      <p:sp>
        <p:nvSpPr>
          <p:cNvPr id="17" name="Content Placeholder 2"/>
          <p:cNvSpPr>
            <a:spLocks noGrp="1"/>
          </p:cNvSpPr>
          <p:nvPr>
            <p:ph idx="1"/>
          </p:nvPr>
        </p:nvSpPr>
        <p:spPr>
          <a:xfrm>
            <a:off x="381000" y="1676400"/>
            <a:ext cx="8534400" cy="473075"/>
          </a:xfrm>
        </p:spPr>
        <p:txBody>
          <a:bodyPr>
            <a:normAutofit/>
          </a:bodyPr>
          <a:lstStyle/>
          <a:p>
            <a:pPr algn="ctr">
              <a:buNone/>
            </a:pPr>
            <a:r>
              <a:rPr lang="id-ID" sz="1800" b="1" noProof="0" dirty="0" smtClean="0">
                <a:latin typeface="Arial" charset="0"/>
                <a:ea typeface="Calibri" pitchFamily="34" charset="0"/>
                <a:cs typeface="Times New Roman" pitchFamily="18" charset="0"/>
              </a:rPr>
              <a:t>Manusia adalah sumber dari semua sampah laut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6"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b="1" dirty="0" err="1">
                <a:solidFill>
                  <a:srgbClr val="FFFFFF"/>
                </a:solidFill>
                <a:latin typeface="Arial" charset="0"/>
                <a:cs typeface="Arial" charset="0"/>
              </a:rPr>
              <a:t>Panduan</a:t>
            </a:r>
            <a:r>
              <a:rPr lang="en-AU" b="1" dirty="0">
                <a:solidFill>
                  <a:srgbClr val="FFFFFF"/>
                </a:solidFill>
                <a:latin typeface="Arial" charset="0"/>
                <a:cs typeface="Arial" charset="0"/>
              </a:rPr>
              <a:t> </a:t>
            </a:r>
            <a:r>
              <a:rPr lang="en-AU" b="1" dirty="0" err="1" smtClean="0">
                <a:solidFill>
                  <a:srgbClr val="FFFFFF"/>
                </a:solidFill>
                <a:latin typeface="Arial" charset="0"/>
                <a:cs typeface="Arial" charset="0"/>
              </a:rPr>
              <a:t>Survei</a:t>
            </a:r>
            <a:endParaRPr lang="en-AU" b="1" dirty="0" smtClean="0">
              <a:solidFill>
                <a:srgbClr val="FFFFFF"/>
              </a:solidFill>
              <a:latin typeface="Arial" charset="0"/>
              <a:cs typeface="Arial" charset="0"/>
            </a:endParaRPr>
          </a:p>
          <a:p>
            <a:pPr fontAlgn="base">
              <a:spcBef>
                <a:spcPct val="0"/>
              </a:spcBef>
              <a:spcAft>
                <a:spcPct val="0"/>
              </a:spcAft>
            </a:pPr>
            <a:r>
              <a:rPr lang="en-AU" b="1" dirty="0" smtClean="0">
                <a:solidFill>
                  <a:srgbClr val="FFFFFF"/>
                </a:solidFill>
                <a:latin typeface="Arial" charset="0"/>
                <a:cs typeface="Arial" charset="0"/>
              </a:rPr>
              <a:t>Dive Against Debris</a:t>
            </a:r>
            <a:r>
              <a:rPr lang="en-AU" b="1" baseline="30000" dirty="0" smtClean="0">
                <a:solidFill>
                  <a:srgbClr val="FFFFFF"/>
                </a:solidFill>
                <a:latin typeface="Arial" charset="0"/>
                <a:cs typeface="Arial" charset="0"/>
              </a:rPr>
              <a:t>®</a:t>
            </a:r>
            <a:endParaRPr lang="en-US" b="1" dirty="0" smtClean="0">
              <a:solidFill>
                <a:srgbClr val="FFFFFF"/>
              </a:solidFill>
              <a:latin typeface="Arial" charset="0"/>
              <a:cs typeface="Arial" charset="0"/>
            </a:endParaRPr>
          </a:p>
        </p:txBody>
      </p:sp>
      <p:sp>
        <p:nvSpPr>
          <p:cNvPr id="17"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err="1" smtClean="0">
                <a:solidFill>
                  <a:srgbClr val="FFFFFF"/>
                </a:solidFill>
                <a:latin typeface="Arial" charset="0"/>
                <a:cs typeface="Arial" charset="0"/>
              </a:rPr>
              <a:t>B1</a:t>
            </a:r>
            <a:r>
              <a:rPr lang="en-US" sz="1200" b="1" dirty="0" smtClean="0">
                <a:solidFill>
                  <a:srgbClr val="FFFFFF"/>
                </a:solidFill>
                <a:latin typeface="Arial" charset="0"/>
                <a:cs typeface="Arial" charset="0"/>
              </a:rPr>
              <a:t>: </a:t>
            </a:r>
            <a:r>
              <a:rPr lang="en-US" sz="1200" b="1" dirty="0" err="1">
                <a:solidFill>
                  <a:srgbClr val="FFFFFF"/>
                </a:solidFill>
                <a:latin typeface="Arial" charset="0"/>
                <a:cs typeface="Arial" charset="0"/>
              </a:rPr>
              <a:t>Sampah</a:t>
            </a:r>
            <a:r>
              <a:rPr lang="en-US" sz="1200" b="1" dirty="0">
                <a:solidFill>
                  <a:srgbClr val="FFFFFF"/>
                </a:solidFill>
                <a:latin typeface="Arial" charset="0"/>
                <a:cs typeface="Arial" charset="0"/>
              </a:rPr>
              <a:t> </a:t>
            </a:r>
            <a:r>
              <a:rPr lang="en-US" sz="1200" b="1" dirty="0" err="1">
                <a:solidFill>
                  <a:srgbClr val="FFFFFF"/>
                </a:solidFill>
                <a:latin typeface="Arial" charset="0"/>
                <a:cs typeface="Arial" charset="0"/>
              </a:rPr>
              <a:t>Laut</a:t>
            </a:r>
            <a:endParaRPr lang="en-GB" sz="1200" b="1" dirty="0" smtClean="0">
              <a:solidFill>
                <a:srgbClr val="FFFFFF"/>
              </a:solidFill>
              <a:latin typeface="Arial" charset="0"/>
              <a:cs typeface="Arial" charset="0"/>
            </a:endParaRPr>
          </a:p>
        </p:txBody>
      </p:sp>
      <p:sp>
        <p:nvSpPr>
          <p:cNvPr id="2" name="Title 1"/>
          <p:cNvSpPr>
            <a:spLocks noGrp="1"/>
          </p:cNvSpPr>
          <p:nvPr>
            <p:ph type="title"/>
          </p:nvPr>
        </p:nvSpPr>
        <p:spPr>
          <a:xfrm>
            <a:off x="457200" y="892175"/>
            <a:ext cx="5181600" cy="990600"/>
          </a:xfrm>
        </p:spPr>
        <p:txBody>
          <a:bodyPr anchor="t"/>
          <a:lstStyle/>
          <a:p>
            <a:pPr>
              <a:defRPr/>
            </a:pPr>
            <a:r>
              <a:rPr lang="id-ID" noProof="0" dirty="0"/>
              <a:t>Dari Manakah Asalnya?</a:t>
            </a:r>
          </a:p>
        </p:txBody>
      </p:sp>
      <p:sp>
        <p:nvSpPr>
          <p:cNvPr id="27651" name="Content Placeholder 2"/>
          <p:cNvSpPr>
            <a:spLocks noGrp="1"/>
          </p:cNvSpPr>
          <p:nvPr>
            <p:ph idx="1"/>
          </p:nvPr>
        </p:nvSpPr>
        <p:spPr>
          <a:xfrm>
            <a:off x="685800" y="1981200"/>
            <a:ext cx="6019800" cy="1143000"/>
          </a:xfrm>
        </p:spPr>
        <p:txBody>
          <a:bodyPr>
            <a:normAutofit/>
          </a:bodyPr>
          <a:lstStyle/>
          <a:p>
            <a:r>
              <a:rPr lang="id-ID" noProof="0" dirty="0" smtClean="0"/>
              <a:t>Membuang </a:t>
            </a:r>
            <a:r>
              <a:rPr lang="id-ID" noProof="0" dirty="0"/>
              <a:t>sampah </a:t>
            </a:r>
            <a:r>
              <a:rPr lang="id-ID" noProof="0" dirty="0" err="1"/>
              <a:t>sembarangan</a:t>
            </a:r>
            <a:r>
              <a:rPr lang="id-ID" noProof="0" dirty="0"/>
              <a:t> juga masalah besar...</a:t>
            </a:r>
            <a:endParaRPr lang="id-ID" noProof="0" dirty="0" smtClean="0">
              <a:latin typeface="Arial" charset="0"/>
              <a:ea typeface="Calibri" pitchFamily="34" charset="0"/>
              <a:cs typeface="Times New Roman" pitchFamily="18" charset="0"/>
            </a:endParaRPr>
          </a:p>
        </p:txBody>
      </p:sp>
      <p:sp>
        <p:nvSpPr>
          <p:cNvPr id="27654"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0638F7A8-AA3A-4FCA-B1CD-07AD2302BFCD}" type="slidenum">
              <a:rPr lang="en-AU" b="1">
                <a:solidFill>
                  <a:srgbClr val="FFFFFF"/>
                </a:solidFill>
              </a:rPr>
              <a:pPr/>
              <a:t>11</a:t>
            </a:fld>
            <a:endParaRPr lang="en-AU" b="1" dirty="0">
              <a:solidFill>
                <a:srgbClr val="FFFFFF"/>
              </a:solidFill>
            </a:endParaRPr>
          </a:p>
        </p:txBody>
      </p:sp>
      <p:pic>
        <p:nvPicPr>
          <p:cNvPr id="27655" name="Picture 20" descr="MD5_credit_silentreef.com.au.jpg"/>
          <p:cNvPicPr>
            <a:picLocks noChangeAspect="1"/>
          </p:cNvPicPr>
          <p:nvPr/>
        </p:nvPicPr>
        <p:blipFill>
          <a:blip r:embed="rId3" cstate="print"/>
          <a:srcRect/>
          <a:stretch>
            <a:fillRect/>
          </a:stretch>
        </p:blipFill>
        <p:spPr bwMode="auto">
          <a:xfrm>
            <a:off x="228600" y="4102100"/>
            <a:ext cx="2743200" cy="1308100"/>
          </a:xfrm>
          <a:prstGeom prst="rect">
            <a:avLst/>
          </a:prstGeom>
          <a:noFill/>
          <a:ln w="9525">
            <a:noFill/>
            <a:miter lim="800000"/>
            <a:headEnd/>
            <a:tailEnd/>
          </a:ln>
        </p:spPr>
      </p:pic>
      <p:pic>
        <p:nvPicPr>
          <p:cNvPr id="27656" name="Picture 21" descr="MD17_credit_silentreef.com.au.jpg"/>
          <p:cNvPicPr>
            <a:picLocks noChangeAspect="1"/>
          </p:cNvPicPr>
          <p:nvPr/>
        </p:nvPicPr>
        <p:blipFill>
          <a:blip r:embed="rId4" cstate="print"/>
          <a:srcRect/>
          <a:stretch>
            <a:fillRect/>
          </a:stretch>
        </p:blipFill>
        <p:spPr bwMode="auto">
          <a:xfrm>
            <a:off x="3124200" y="3352800"/>
            <a:ext cx="2743200" cy="1306513"/>
          </a:xfrm>
          <a:prstGeom prst="rect">
            <a:avLst/>
          </a:prstGeom>
          <a:noFill/>
          <a:ln w="9525">
            <a:noFill/>
            <a:miter lim="800000"/>
            <a:headEnd/>
            <a:tailEnd/>
          </a:ln>
        </p:spPr>
      </p:pic>
      <p:pic>
        <p:nvPicPr>
          <p:cNvPr id="27657" name="Picture 22" descr="MD4_credit_silentreef.com.au.jpg"/>
          <p:cNvPicPr>
            <a:picLocks noChangeAspect="1"/>
          </p:cNvPicPr>
          <p:nvPr/>
        </p:nvPicPr>
        <p:blipFill>
          <a:blip r:embed="rId5" cstate="print"/>
          <a:srcRect/>
          <a:stretch>
            <a:fillRect/>
          </a:stretch>
        </p:blipFill>
        <p:spPr bwMode="auto">
          <a:xfrm>
            <a:off x="6019800" y="2667000"/>
            <a:ext cx="2743200" cy="1306513"/>
          </a:xfrm>
          <a:prstGeom prst="rect">
            <a:avLst/>
          </a:prstGeom>
          <a:noFill/>
          <a:ln w="9525">
            <a:noFill/>
            <a:miter lim="800000"/>
            <a:headEnd/>
            <a:tailEnd/>
          </a:ln>
        </p:spPr>
      </p:pic>
      <p:sp>
        <p:nvSpPr>
          <p:cNvPr id="27659" name="TextBox 24"/>
          <p:cNvSpPr txBox="1">
            <a:spLocks noChangeArrowheads="1"/>
          </p:cNvSpPr>
          <p:nvPr/>
        </p:nvSpPr>
        <p:spPr bwMode="auto">
          <a:xfrm>
            <a:off x="228600" y="5410200"/>
            <a:ext cx="2743200" cy="369888"/>
          </a:xfrm>
          <a:prstGeom prst="rect">
            <a:avLst/>
          </a:prstGeom>
          <a:noFill/>
          <a:ln w="9525">
            <a:noFill/>
            <a:miter lim="800000"/>
            <a:headEnd/>
            <a:tailEnd/>
          </a:ln>
        </p:spPr>
        <p:txBody>
          <a:bodyPr>
            <a:spAutoFit/>
          </a:bodyPr>
          <a:lstStyle/>
          <a:p>
            <a:pPr algn="ctr"/>
            <a:r>
              <a:rPr lang="en-AU" b="1" dirty="0" err="1">
                <a:solidFill>
                  <a:srgbClr val="376092"/>
                </a:solidFill>
                <a:latin typeface="Arial" panose="020B0604020202020204" pitchFamily="34" charset="0"/>
                <a:cs typeface="Arial" panose="020B0604020202020204" pitchFamily="34" charset="0"/>
              </a:rPr>
              <a:t>Sampah</a:t>
            </a:r>
            <a:r>
              <a:rPr lang="en-AU" b="1" dirty="0">
                <a:solidFill>
                  <a:srgbClr val="376092"/>
                </a:solidFill>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27660" name="TextBox 25"/>
          <p:cNvSpPr txBox="1">
            <a:spLocks noChangeArrowheads="1"/>
          </p:cNvSpPr>
          <p:nvPr/>
        </p:nvSpPr>
        <p:spPr bwMode="auto">
          <a:xfrm>
            <a:off x="3048000" y="4648200"/>
            <a:ext cx="2743200" cy="646331"/>
          </a:xfrm>
          <a:prstGeom prst="rect">
            <a:avLst/>
          </a:prstGeom>
          <a:noFill/>
          <a:ln w="9525">
            <a:noFill/>
            <a:miter lim="800000"/>
            <a:headEnd/>
            <a:tailEnd/>
          </a:ln>
        </p:spPr>
        <p:txBody>
          <a:bodyPr>
            <a:spAutoFit/>
          </a:bodyPr>
          <a:lstStyle/>
          <a:p>
            <a:pPr algn="ctr"/>
            <a:r>
              <a:rPr lang="en-AU" b="1" dirty="0" smtClean="0">
                <a:solidFill>
                  <a:srgbClr val="376092"/>
                </a:solidFill>
                <a:latin typeface="Arial" panose="020B0604020202020204" pitchFamily="34" charset="0"/>
                <a:cs typeface="Arial" panose="020B0604020202020204" pitchFamily="34" charset="0"/>
              </a:rPr>
              <a:t>...</a:t>
            </a:r>
            <a:r>
              <a:rPr lang="en-GB" b="1" dirty="0" err="1" smtClean="0">
                <a:solidFill>
                  <a:srgbClr val="376092"/>
                </a:solidFill>
                <a:latin typeface="Arial" panose="020B0604020202020204" pitchFamily="34" charset="0"/>
                <a:cs typeface="Arial" panose="020B0604020202020204" pitchFamily="34" charset="0"/>
              </a:rPr>
              <a:t>tersapu</a:t>
            </a:r>
            <a:r>
              <a:rPr lang="en-GB" b="1" dirty="0" smtClean="0">
                <a:solidFill>
                  <a:srgbClr val="376092"/>
                </a:solidFill>
                <a:latin typeface="Arial" panose="020B0604020202020204" pitchFamily="34" charset="0"/>
                <a:cs typeface="Arial" panose="020B0604020202020204" pitchFamily="34" charset="0"/>
              </a:rPr>
              <a:t> </a:t>
            </a:r>
            <a:r>
              <a:rPr lang="en-GB" b="1" dirty="0" err="1">
                <a:solidFill>
                  <a:srgbClr val="376092"/>
                </a:solidFill>
                <a:latin typeface="Arial" panose="020B0604020202020204" pitchFamily="34" charset="0"/>
                <a:cs typeface="Arial" panose="020B0604020202020204" pitchFamily="34" charset="0"/>
              </a:rPr>
              <a:t>ke</a:t>
            </a:r>
            <a:r>
              <a:rPr lang="en-GB" b="1" dirty="0">
                <a:solidFill>
                  <a:srgbClr val="376092"/>
                </a:solidFill>
                <a:latin typeface="Arial" panose="020B0604020202020204" pitchFamily="34" charset="0"/>
                <a:cs typeface="Arial" panose="020B0604020202020204" pitchFamily="34" charset="0"/>
              </a:rPr>
              <a:t> </a:t>
            </a:r>
            <a:r>
              <a:rPr lang="en-GB" b="1" dirty="0" err="1">
                <a:solidFill>
                  <a:srgbClr val="376092"/>
                </a:solidFill>
                <a:latin typeface="Arial" panose="020B0604020202020204" pitchFamily="34" charset="0"/>
                <a:cs typeface="Arial" panose="020B0604020202020204" pitchFamily="34" charset="0"/>
              </a:rPr>
              <a:t>dalam</a:t>
            </a:r>
            <a:r>
              <a:rPr lang="en-GB" b="1" dirty="0">
                <a:solidFill>
                  <a:srgbClr val="376092"/>
                </a:solidFill>
                <a:latin typeface="Arial" panose="020B0604020202020204" pitchFamily="34" charset="0"/>
                <a:cs typeface="Arial" panose="020B0604020202020204" pitchFamily="34" charset="0"/>
              </a:rPr>
              <a:t> </a:t>
            </a:r>
            <a:r>
              <a:rPr lang="en-GB" b="1" dirty="0" err="1">
                <a:solidFill>
                  <a:srgbClr val="376092"/>
                </a:solidFill>
                <a:latin typeface="Arial" panose="020B0604020202020204" pitchFamily="34" charset="0"/>
                <a:cs typeface="Arial" panose="020B0604020202020204" pitchFamily="34" charset="0"/>
              </a:rPr>
              <a:t>saluran</a:t>
            </a:r>
            <a:r>
              <a:rPr lang="en-GB" b="1" dirty="0">
                <a:solidFill>
                  <a:srgbClr val="376092"/>
                </a:solidFill>
                <a:latin typeface="Arial" panose="020B0604020202020204" pitchFamily="34" charset="0"/>
                <a:cs typeface="Arial" panose="020B0604020202020204" pitchFamily="34" charset="0"/>
              </a:rPr>
              <a:t> air</a:t>
            </a:r>
            <a:r>
              <a:rPr lang="en-AU" b="1" dirty="0" smtClean="0">
                <a:solidFill>
                  <a:srgbClr val="376092"/>
                </a:solidFill>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27661" name="TextBox 26"/>
          <p:cNvSpPr txBox="1">
            <a:spLocks noChangeArrowheads="1"/>
          </p:cNvSpPr>
          <p:nvPr/>
        </p:nvSpPr>
        <p:spPr bwMode="auto">
          <a:xfrm>
            <a:off x="6019800" y="3962400"/>
            <a:ext cx="2743200" cy="646113"/>
          </a:xfrm>
          <a:prstGeom prst="rect">
            <a:avLst/>
          </a:prstGeom>
          <a:noFill/>
          <a:ln w="9525">
            <a:noFill/>
            <a:miter lim="800000"/>
            <a:headEnd/>
            <a:tailEnd/>
          </a:ln>
        </p:spPr>
        <p:txBody>
          <a:bodyPr>
            <a:spAutoFit/>
          </a:bodyPr>
          <a:lstStyle/>
          <a:p>
            <a:pPr algn="ctr"/>
            <a:r>
              <a:rPr lang="en-AU" b="1" dirty="0" smtClean="0">
                <a:solidFill>
                  <a:srgbClr val="376092"/>
                </a:solidFill>
                <a:latin typeface="Arial" panose="020B0604020202020204" pitchFamily="34" charset="0"/>
                <a:cs typeface="Arial" panose="020B0604020202020204" pitchFamily="34" charset="0"/>
              </a:rPr>
              <a:t>...kali </a:t>
            </a:r>
            <a:r>
              <a:rPr lang="en-AU" b="1" dirty="0" err="1">
                <a:solidFill>
                  <a:srgbClr val="376092"/>
                </a:solidFill>
                <a:latin typeface="Arial" panose="020B0604020202020204" pitchFamily="34" charset="0"/>
                <a:cs typeface="Arial" panose="020B0604020202020204" pitchFamily="34" charset="0"/>
              </a:rPr>
              <a:t>dan</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sungai</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atau</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tertiup</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angin</a:t>
            </a:r>
            <a:endParaRPr lang="en-GB" dirty="0">
              <a:latin typeface="Arial" panose="020B0604020202020204" pitchFamily="34" charset="0"/>
              <a:cs typeface="Arial" panose="020B0604020202020204" pitchFamily="34" charset="0"/>
            </a:endParaRPr>
          </a:p>
        </p:txBody>
      </p:sp>
      <p:cxnSp>
        <p:nvCxnSpPr>
          <p:cNvPr id="31" name="Straight Arrow Connector 30"/>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7663" name="TextBox 31"/>
          <p:cNvSpPr txBox="1">
            <a:spLocks noChangeArrowheads="1"/>
          </p:cNvSpPr>
          <p:nvPr/>
        </p:nvSpPr>
        <p:spPr bwMode="auto">
          <a:xfrm>
            <a:off x="6096000" y="5945188"/>
            <a:ext cx="2743200" cy="277812"/>
          </a:xfrm>
          <a:prstGeom prst="rect">
            <a:avLst/>
          </a:prstGeom>
          <a:noFill/>
          <a:ln w="9525">
            <a:noFill/>
            <a:miter lim="800000"/>
            <a:headEnd/>
            <a:tailEnd/>
          </a:ln>
        </p:spPr>
        <p:txBody>
          <a:bodyPr>
            <a:spAutoFit/>
          </a:bodyPr>
          <a:lstStyle/>
          <a:p>
            <a:pPr algn="ctr"/>
            <a:r>
              <a:rPr lang="en-AU" sz="1200" b="1" i="1" dirty="0" err="1">
                <a:solidFill>
                  <a:srgbClr val="376092"/>
                </a:solidFill>
                <a:latin typeface="Arial" panose="020B0604020202020204" pitchFamily="34" charset="0"/>
                <a:cs typeface="Arial" panose="020B0604020202020204" pitchFamily="34" charset="0"/>
              </a:rPr>
              <a:t>Laut</a:t>
            </a:r>
            <a:r>
              <a:rPr lang="en-AU" sz="1200" b="1" i="1" dirty="0">
                <a:solidFill>
                  <a:srgbClr val="376092"/>
                </a:solidFill>
                <a:latin typeface="Arial" panose="020B0604020202020204" pitchFamily="34" charset="0"/>
                <a:cs typeface="Arial" panose="020B0604020202020204" pitchFamily="34" charset="0"/>
              </a:rPr>
              <a:t> </a:t>
            </a:r>
            <a:r>
              <a:rPr lang="en-AU" sz="1200" b="1" i="1" dirty="0" err="1">
                <a:solidFill>
                  <a:srgbClr val="376092"/>
                </a:solidFill>
                <a:latin typeface="Arial" panose="020B0604020202020204" pitchFamily="34" charset="0"/>
                <a:cs typeface="Arial" panose="020B0604020202020204" pitchFamily="34" charset="0"/>
              </a:rPr>
              <a:t>arah</a:t>
            </a:r>
            <a:r>
              <a:rPr lang="en-AU" sz="1200" b="1" i="1" dirty="0">
                <a:solidFill>
                  <a:srgbClr val="376092"/>
                </a:solidFill>
                <a:latin typeface="Arial" panose="020B0604020202020204" pitchFamily="34" charset="0"/>
                <a:cs typeface="Arial" panose="020B0604020202020204" pitchFamily="34" charset="0"/>
              </a:rPr>
              <a:t> </a:t>
            </a:r>
            <a:r>
              <a:rPr lang="en-AU" sz="1200" b="1" i="1" dirty="0" err="1">
                <a:solidFill>
                  <a:srgbClr val="376092"/>
                </a:solidFill>
                <a:latin typeface="Arial" panose="020B0604020202020204" pitchFamily="34" charset="0"/>
                <a:cs typeface="Arial" panose="020B0604020202020204" pitchFamily="34" charset="0"/>
              </a:rPr>
              <a:t>sini</a:t>
            </a:r>
            <a:endParaRPr lang="en-GB" sz="1200"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b="1" dirty="0" err="1">
                <a:solidFill>
                  <a:srgbClr val="FFFFFF"/>
                </a:solidFill>
                <a:latin typeface="Arial" charset="0"/>
                <a:cs typeface="Arial" charset="0"/>
              </a:rPr>
              <a:t>Panduan</a:t>
            </a:r>
            <a:r>
              <a:rPr lang="en-AU" b="1" dirty="0">
                <a:solidFill>
                  <a:srgbClr val="FFFFFF"/>
                </a:solidFill>
                <a:latin typeface="Arial" charset="0"/>
                <a:cs typeface="Arial" charset="0"/>
              </a:rPr>
              <a:t> </a:t>
            </a:r>
            <a:r>
              <a:rPr lang="en-AU" b="1" dirty="0" err="1">
                <a:solidFill>
                  <a:srgbClr val="FFFFFF"/>
                </a:solidFill>
                <a:latin typeface="Arial" charset="0"/>
                <a:cs typeface="Arial" charset="0"/>
              </a:rPr>
              <a:t>Survei</a:t>
            </a:r>
            <a:r>
              <a:rPr lang="en-AU" b="1" dirty="0">
                <a:solidFill>
                  <a:srgbClr val="FFFFFF"/>
                </a:solidFill>
                <a:latin typeface="Arial" charset="0"/>
                <a:cs typeface="Arial" charset="0"/>
              </a:rPr>
              <a:t> </a:t>
            </a:r>
            <a:endParaRPr lang="en-AU" b="1" dirty="0" smtClean="0">
              <a:solidFill>
                <a:srgbClr val="FFFFFF"/>
              </a:solidFill>
              <a:latin typeface="Arial" charset="0"/>
              <a:cs typeface="Arial" charset="0"/>
            </a:endParaRPr>
          </a:p>
          <a:p>
            <a:pPr fontAlgn="base">
              <a:spcBef>
                <a:spcPct val="0"/>
              </a:spcBef>
              <a:spcAft>
                <a:spcPct val="0"/>
              </a:spcAft>
            </a:pPr>
            <a:r>
              <a:rPr lang="en-AU" b="1" dirty="0" smtClean="0">
                <a:solidFill>
                  <a:srgbClr val="FFFFFF"/>
                </a:solidFill>
                <a:latin typeface="Arial" charset="0"/>
                <a:cs typeface="Arial" charset="0"/>
              </a:rPr>
              <a:t>Dive Against Debris</a:t>
            </a:r>
            <a:r>
              <a:rPr lang="en-AU" b="1" baseline="30000" dirty="0" smtClean="0">
                <a:solidFill>
                  <a:srgbClr val="FFFFFF"/>
                </a:solidFill>
                <a:latin typeface="Arial" charset="0"/>
                <a:cs typeface="Arial" charset="0"/>
              </a:rPr>
              <a:t>®</a:t>
            </a:r>
            <a:endParaRPr lang="en-US" b="1" dirty="0" smtClean="0">
              <a:solidFill>
                <a:srgbClr val="FFFFFF"/>
              </a:solidFill>
              <a:latin typeface="Arial" charset="0"/>
              <a:cs typeface="Arial" charset="0"/>
            </a:endParaRPr>
          </a:p>
        </p:txBody>
      </p:sp>
      <p:sp>
        <p:nvSpPr>
          <p:cNvPr id="20"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err="1" smtClean="0">
                <a:solidFill>
                  <a:srgbClr val="FFFFFF"/>
                </a:solidFill>
                <a:latin typeface="Arial" charset="0"/>
                <a:cs typeface="Arial" charset="0"/>
              </a:rPr>
              <a:t>B1</a:t>
            </a:r>
            <a:r>
              <a:rPr lang="en-US" sz="1200" b="1" dirty="0" smtClean="0">
                <a:solidFill>
                  <a:srgbClr val="FFFFFF"/>
                </a:solidFill>
                <a:latin typeface="Arial" charset="0"/>
                <a:cs typeface="Arial" charset="0"/>
              </a:rPr>
              <a:t>: </a:t>
            </a:r>
            <a:r>
              <a:rPr lang="en-US" sz="1200" b="1" dirty="0" err="1">
                <a:solidFill>
                  <a:srgbClr val="FFFFFF"/>
                </a:solidFill>
                <a:latin typeface="Arial" charset="0"/>
                <a:cs typeface="Arial" charset="0"/>
              </a:rPr>
              <a:t>Sampah</a:t>
            </a:r>
            <a:r>
              <a:rPr lang="en-US" sz="1200" b="1" dirty="0">
                <a:solidFill>
                  <a:srgbClr val="FFFFFF"/>
                </a:solidFill>
                <a:latin typeface="Arial" charset="0"/>
                <a:cs typeface="Arial" charset="0"/>
              </a:rPr>
              <a:t> </a:t>
            </a:r>
            <a:r>
              <a:rPr lang="en-US" sz="1200" b="1" dirty="0" err="1">
                <a:solidFill>
                  <a:srgbClr val="FFFFFF"/>
                </a:solidFill>
                <a:latin typeface="Arial" charset="0"/>
                <a:cs typeface="Arial" charset="0"/>
              </a:rPr>
              <a:t>Laut</a:t>
            </a:r>
            <a:endParaRPr lang="en-GB" sz="1200" b="1" dirty="0" smtClean="0">
              <a:solidFill>
                <a:srgbClr val="FFFFFF"/>
              </a:solidFill>
              <a:latin typeface="Arial" charset="0"/>
              <a:cs typeface="Arial" charset="0"/>
            </a:endParaRPr>
          </a:p>
        </p:txBody>
      </p:sp>
      <p:sp>
        <p:nvSpPr>
          <p:cNvPr id="2" name="Title 1"/>
          <p:cNvSpPr>
            <a:spLocks noGrp="1"/>
          </p:cNvSpPr>
          <p:nvPr>
            <p:ph type="title"/>
          </p:nvPr>
        </p:nvSpPr>
        <p:spPr>
          <a:xfrm>
            <a:off x="457200" y="892175"/>
            <a:ext cx="5181600" cy="990600"/>
          </a:xfrm>
        </p:spPr>
        <p:txBody>
          <a:bodyPr anchor="t"/>
          <a:lstStyle/>
          <a:p>
            <a:pPr>
              <a:defRPr/>
            </a:pPr>
            <a:r>
              <a:rPr lang="id-ID" noProof="0" dirty="0"/>
              <a:t>Dari Manakah Asalnya?</a:t>
            </a:r>
          </a:p>
        </p:txBody>
      </p:sp>
      <p:sp>
        <p:nvSpPr>
          <p:cNvPr id="31749"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E8A77438-78D9-4A03-BFC4-1F413CFD7BDA}" type="slidenum">
              <a:rPr lang="en-AU" b="1">
                <a:solidFill>
                  <a:srgbClr val="FFFFFF"/>
                </a:solidFill>
              </a:rPr>
              <a:pPr/>
              <a:t>12</a:t>
            </a:fld>
            <a:endParaRPr lang="en-AU" b="1" dirty="0">
              <a:solidFill>
                <a:srgbClr val="FFFFFF"/>
              </a:solidFill>
            </a:endParaRPr>
          </a:p>
        </p:txBody>
      </p:sp>
      <p:cxnSp>
        <p:nvCxnSpPr>
          <p:cNvPr id="31" name="Straight Arrow Connector 30"/>
          <p:cNvCxnSpPr/>
          <p:nvPr/>
        </p:nvCxnSpPr>
        <p:spPr>
          <a:xfrm>
            <a:off x="3835400" y="48768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751" name="TextBox 15"/>
          <p:cNvSpPr txBox="1">
            <a:spLocks noChangeArrowheads="1"/>
          </p:cNvSpPr>
          <p:nvPr/>
        </p:nvSpPr>
        <p:spPr bwMode="auto">
          <a:xfrm>
            <a:off x="3733800" y="1793180"/>
            <a:ext cx="1447800" cy="1200329"/>
          </a:xfrm>
          <a:prstGeom prst="rect">
            <a:avLst/>
          </a:prstGeom>
          <a:noFill/>
          <a:ln w="9525">
            <a:noFill/>
            <a:miter lim="800000"/>
            <a:headEnd/>
            <a:tailEnd/>
          </a:ln>
        </p:spPr>
        <p:txBody>
          <a:bodyPr>
            <a:spAutoFit/>
          </a:bodyPr>
          <a:lstStyle/>
          <a:p>
            <a:pPr algn="ctr"/>
            <a:r>
              <a:rPr lang="en-AU" b="1" dirty="0">
                <a:solidFill>
                  <a:srgbClr val="376092"/>
                </a:solidFill>
                <a:latin typeface="Arial" panose="020B0604020202020204" pitchFamily="34" charset="0"/>
                <a:cs typeface="Arial" panose="020B0604020202020204" pitchFamily="34" charset="0"/>
              </a:rPr>
              <a:t>Salah </a:t>
            </a:r>
            <a:r>
              <a:rPr lang="en-AU" b="1" dirty="0" err="1">
                <a:solidFill>
                  <a:srgbClr val="376092"/>
                </a:solidFill>
                <a:latin typeface="Arial" panose="020B0604020202020204" pitchFamily="34" charset="0"/>
                <a:cs typeface="Arial" panose="020B0604020202020204" pitchFamily="34" charset="0"/>
              </a:rPr>
              <a:t>dianggap</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sebagai</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makanan</a:t>
            </a:r>
            <a:endParaRPr lang="en-GB" dirty="0">
              <a:latin typeface="Arial" panose="020B0604020202020204" pitchFamily="34" charset="0"/>
              <a:cs typeface="Arial" panose="020B0604020202020204" pitchFamily="34" charset="0"/>
            </a:endParaRPr>
          </a:p>
        </p:txBody>
      </p:sp>
      <p:sp>
        <p:nvSpPr>
          <p:cNvPr id="18" name="TextBox 17"/>
          <p:cNvSpPr txBox="1"/>
          <p:nvPr/>
        </p:nvSpPr>
        <p:spPr>
          <a:xfrm>
            <a:off x="457200" y="2362200"/>
            <a:ext cx="2895600" cy="3046988"/>
          </a:xfrm>
          <a:prstGeom prst="rect">
            <a:avLst/>
          </a:prstGeom>
          <a:noFill/>
        </p:spPr>
        <p:txBody>
          <a:bodyPr>
            <a:spAutoFit/>
          </a:bodyPr>
          <a:lstStyle/>
          <a:p>
            <a:pPr algn="ctr">
              <a:defRPr/>
            </a:pPr>
            <a:r>
              <a:rPr lang="en-AU" sz="2400" b="1" dirty="0" err="1">
                <a:solidFill>
                  <a:schemeClr val="accent2">
                    <a:lumMod val="75000"/>
                  </a:schemeClr>
                </a:solidFill>
                <a:latin typeface="Arial" panose="020B0604020202020204" pitchFamily="34" charset="0"/>
                <a:cs typeface="Arial" panose="020B0604020202020204" pitchFamily="34" charset="0"/>
              </a:rPr>
              <a:t>Begitu</a:t>
            </a:r>
            <a:r>
              <a:rPr lang="en-AU" sz="2400" b="1" dirty="0">
                <a:solidFill>
                  <a:schemeClr val="accent2">
                    <a:lumMod val="75000"/>
                  </a:schemeClr>
                </a:solidFill>
                <a:latin typeface="Arial" panose="020B0604020202020204" pitchFamily="34" charset="0"/>
                <a:cs typeface="Arial" panose="020B0604020202020204" pitchFamily="34" charset="0"/>
              </a:rPr>
              <a:t> </a:t>
            </a:r>
            <a:r>
              <a:rPr lang="en-AU" sz="2400" b="1" dirty="0" err="1">
                <a:solidFill>
                  <a:schemeClr val="accent2">
                    <a:lumMod val="75000"/>
                  </a:schemeClr>
                </a:solidFill>
                <a:latin typeface="Arial" panose="020B0604020202020204" pitchFamily="34" charset="0"/>
                <a:cs typeface="Arial" panose="020B0604020202020204" pitchFamily="34" charset="0"/>
              </a:rPr>
              <a:t>sampai</a:t>
            </a:r>
            <a:r>
              <a:rPr lang="en-AU" sz="2400" b="1" dirty="0">
                <a:solidFill>
                  <a:schemeClr val="accent2">
                    <a:lumMod val="75000"/>
                  </a:schemeClr>
                </a:solidFill>
                <a:latin typeface="Arial" panose="020B0604020202020204" pitchFamily="34" charset="0"/>
                <a:cs typeface="Arial" panose="020B0604020202020204" pitchFamily="34" charset="0"/>
              </a:rPr>
              <a:t> di </a:t>
            </a:r>
            <a:r>
              <a:rPr lang="en-AU" sz="2400" b="1" dirty="0" err="1">
                <a:solidFill>
                  <a:schemeClr val="accent2">
                    <a:lumMod val="75000"/>
                  </a:schemeClr>
                </a:solidFill>
                <a:latin typeface="Arial" panose="020B0604020202020204" pitchFamily="34" charset="0"/>
                <a:cs typeface="Arial" panose="020B0604020202020204" pitchFamily="34" charset="0"/>
              </a:rPr>
              <a:t>lautan</a:t>
            </a:r>
            <a:r>
              <a:rPr lang="en-AU" sz="2400" b="1" dirty="0">
                <a:solidFill>
                  <a:schemeClr val="accent2">
                    <a:lumMod val="75000"/>
                  </a:schemeClr>
                </a:solidFill>
                <a:latin typeface="Arial" panose="020B0604020202020204" pitchFamily="34" charset="0"/>
                <a:cs typeface="Arial" panose="020B0604020202020204" pitchFamily="34" charset="0"/>
              </a:rPr>
              <a:t>, </a:t>
            </a:r>
            <a:r>
              <a:rPr lang="en-AU" sz="2400" b="1" dirty="0" err="1">
                <a:solidFill>
                  <a:schemeClr val="accent2">
                    <a:lumMod val="75000"/>
                  </a:schemeClr>
                </a:solidFill>
                <a:latin typeface="Arial" panose="020B0604020202020204" pitchFamily="34" charset="0"/>
                <a:cs typeface="Arial" panose="020B0604020202020204" pitchFamily="34" charset="0"/>
              </a:rPr>
              <a:t>sampah</a:t>
            </a:r>
            <a:r>
              <a:rPr lang="en-AU" sz="2400" b="1" dirty="0">
                <a:solidFill>
                  <a:schemeClr val="accent2">
                    <a:lumMod val="75000"/>
                  </a:schemeClr>
                </a:solidFill>
                <a:latin typeface="Arial" panose="020B0604020202020204" pitchFamily="34" charset="0"/>
                <a:cs typeface="Arial" panose="020B0604020202020204" pitchFamily="34" charset="0"/>
              </a:rPr>
              <a:t> </a:t>
            </a:r>
            <a:r>
              <a:rPr lang="en-AU" sz="2400" b="1" dirty="0" err="1">
                <a:solidFill>
                  <a:schemeClr val="accent2">
                    <a:lumMod val="75000"/>
                  </a:schemeClr>
                </a:solidFill>
                <a:latin typeface="Arial" panose="020B0604020202020204" pitchFamily="34" charset="0"/>
                <a:cs typeface="Arial" panose="020B0604020202020204" pitchFamily="34" charset="0"/>
              </a:rPr>
              <a:t>laut</a:t>
            </a:r>
            <a:r>
              <a:rPr lang="en-AU" sz="2400" b="1" dirty="0">
                <a:solidFill>
                  <a:schemeClr val="accent2">
                    <a:lumMod val="75000"/>
                  </a:schemeClr>
                </a:solidFill>
                <a:latin typeface="Arial" panose="020B0604020202020204" pitchFamily="34" charset="0"/>
                <a:cs typeface="Arial" panose="020B0604020202020204" pitchFamily="34" charset="0"/>
              </a:rPr>
              <a:t> </a:t>
            </a:r>
            <a:r>
              <a:rPr lang="en-AU" sz="2400" b="1" dirty="0" err="1">
                <a:solidFill>
                  <a:schemeClr val="accent2">
                    <a:lumMod val="75000"/>
                  </a:schemeClr>
                </a:solidFill>
                <a:latin typeface="Arial" panose="020B0604020202020204" pitchFamily="34" charset="0"/>
                <a:cs typeface="Arial" panose="020B0604020202020204" pitchFamily="34" charset="0"/>
              </a:rPr>
              <a:t>dapat</a:t>
            </a:r>
            <a:r>
              <a:rPr lang="en-AU" sz="2400" b="1" dirty="0">
                <a:solidFill>
                  <a:schemeClr val="accent2">
                    <a:lumMod val="75000"/>
                  </a:schemeClr>
                </a:solidFill>
                <a:latin typeface="Arial" panose="020B0604020202020204" pitchFamily="34" charset="0"/>
                <a:cs typeface="Arial" panose="020B0604020202020204" pitchFamily="34" charset="0"/>
              </a:rPr>
              <a:t> </a:t>
            </a:r>
            <a:r>
              <a:rPr lang="en-AU" sz="2400" b="1" dirty="0" err="1">
                <a:solidFill>
                  <a:schemeClr val="accent2">
                    <a:lumMod val="75000"/>
                  </a:schemeClr>
                </a:solidFill>
                <a:latin typeface="Arial" panose="020B0604020202020204" pitchFamily="34" charset="0"/>
                <a:cs typeface="Arial" panose="020B0604020202020204" pitchFamily="34" charset="0"/>
              </a:rPr>
              <a:t>membunuh</a:t>
            </a:r>
            <a:r>
              <a:rPr lang="en-AU" sz="2400" b="1" dirty="0">
                <a:solidFill>
                  <a:schemeClr val="accent2">
                    <a:lumMod val="75000"/>
                  </a:schemeClr>
                </a:solidFill>
                <a:latin typeface="Arial" panose="020B0604020202020204" pitchFamily="34" charset="0"/>
                <a:cs typeface="Arial" panose="020B0604020202020204" pitchFamily="34" charset="0"/>
              </a:rPr>
              <a:t> </a:t>
            </a:r>
            <a:r>
              <a:rPr lang="en-AU" sz="2400" b="1" dirty="0" err="1">
                <a:solidFill>
                  <a:schemeClr val="accent2">
                    <a:lumMod val="75000"/>
                  </a:schemeClr>
                </a:solidFill>
                <a:latin typeface="Arial" panose="020B0604020202020204" pitchFamily="34" charset="0"/>
                <a:cs typeface="Arial" panose="020B0604020202020204" pitchFamily="34" charset="0"/>
              </a:rPr>
              <a:t>puluhan</a:t>
            </a:r>
            <a:r>
              <a:rPr lang="en-AU" sz="2400" b="1" dirty="0">
                <a:solidFill>
                  <a:schemeClr val="accent2">
                    <a:lumMod val="75000"/>
                  </a:schemeClr>
                </a:solidFill>
                <a:latin typeface="Arial" panose="020B0604020202020204" pitchFamily="34" charset="0"/>
                <a:cs typeface="Arial" panose="020B0604020202020204" pitchFamily="34" charset="0"/>
              </a:rPr>
              <a:t> </a:t>
            </a:r>
            <a:r>
              <a:rPr lang="en-AU" sz="2400" b="1" dirty="0" err="1">
                <a:solidFill>
                  <a:schemeClr val="accent2">
                    <a:lumMod val="75000"/>
                  </a:schemeClr>
                </a:solidFill>
                <a:latin typeface="Arial" panose="020B0604020202020204" pitchFamily="34" charset="0"/>
                <a:cs typeface="Arial" panose="020B0604020202020204" pitchFamily="34" charset="0"/>
              </a:rPr>
              <a:t>ribu</a:t>
            </a:r>
            <a:r>
              <a:rPr lang="en-AU" sz="2400" b="1" dirty="0">
                <a:solidFill>
                  <a:schemeClr val="accent2">
                    <a:lumMod val="75000"/>
                  </a:schemeClr>
                </a:solidFill>
                <a:latin typeface="Arial" panose="020B0604020202020204" pitchFamily="34" charset="0"/>
                <a:cs typeface="Arial" panose="020B0604020202020204" pitchFamily="34" charset="0"/>
              </a:rPr>
              <a:t> </a:t>
            </a:r>
            <a:r>
              <a:rPr lang="en-AU" sz="2400" b="1" dirty="0" err="1">
                <a:solidFill>
                  <a:schemeClr val="accent2">
                    <a:lumMod val="75000"/>
                  </a:schemeClr>
                </a:solidFill>
                <a:latin typeface="Arial" panose="020B0604020202020204" pitchFamily="34" charset="0"/>
                <a:cs typeface="Arial" panose="020B0604020202020204" pitchFamily="34" charset="0"/>
              </a:rPr>
              <a:t>hewan</a:t>
            </a:r>
            <a:r>
              <a:rPr lang="en-AU" sz="2400" b="1" dirty="0">
                <a:solidFill>
                  <a:schemeClr val="accent2">
                    <a:lumMod val="75000"/>
                  </a:schemeClr>
                </a:solidFill>
                <a:latin typeface="Arial" panose="020B0604020202020204" pitchFamily="34" charset="0"/>
                <a:cs typeface="Arial" panose="020B0604020202020204" pitchFamily="34" charset="0"/>
              </a:rPr>
              <a:t> </a:t>
            </a:r>
            <a:r>
              <a:rPr lang="en-AU" sz="2400" b="1" dirty="0" err="1">
                <a:solidFill>
                  <a:schemeClr val="accent2">
                    <a:lumMod val="75000"/>
                  </a:schemeClr>
                </a:solidFill>
                <a:latin typeface="Arial" panose="020B0604020202020204" pitchFamily="34" charset="0"/>
                <a:cs typeface="Arial" panose="020B0604020202020204" pitchFamily="34" charset="0"/>
              </a:rPr>
              <a:t>laut</a:t>
            </a:r>
            <a:r>
              <a:rPr lang="en-AU" sz="2400" b="1" dirty="0">
                <a:solidFill>
                  <a:schemeClr val="accent2">
                    <a:lumMod val="75000"/>
                  </a:schemeClr>
                </a:solidFill>
                <a:latin typeface="Arial" panose="020B0604020202020204" pitchFamily="34" charset="0"/>
                <a:cs typeface="Arial" panose="020B0604020202020204" pitchFamily="34" charset="0"/>
              </a:rPr>
              <a:t> </a:t>
            </a:r>
            <a:r>
              <a:rPr lang="en-AU" sz="2400" b="1" dirty="0" err="1">
                <a:solidFill>
                  <a:schemeClr val="accent2">
                    <a:lumMod val="75000"/>
                  </a:schemeClr>
                </a:solidFill>
                <a:latin typeface="Arial" panose="020B0604020202020204" pitchFamily="34" charset="0"/>
                <a:cs typeface="Arial" panose="020B0604020202020204" pitchFamily="34" charset="0"/>
              </a:rPr>
              <a:t>dan</a:t>
            </a:r>
            <a:r>
              <a:rPr lang="en-AU" sz="2400" b="1" dirty="0">
                <a:solidFill>
                  <a:schemeClr val="accent2">
                    <a:lumMod val="75000"/>
                  </a:schemeClr>
                </a:solidFill>
                <a:latin typeface="Arial" panose="020B0604020202020204" pitchFamily="34" charset="0"/>
                <a:cs typeface="Arial" panose="020B0604020202020204" pitchFamily="34" charset="0"/>
              </a:rPr>
              <a:t> </a:t>
            </a:r>
            <a:r>
              <a:rPr lang="en-AU" sz="2400" b="1" dirty="0" err="1">
                <a:solidFill>
                  <a:schemeClr val="accent2">
                    <a:lumMod val="75000"/>
                  </a:schemeClr>
                </a:solidFill>
                <a:latin typeface="Arial" panose="020B0604020202020204" pitchFamily="34" charset="0"/>
                <a:cs typeface="Arial" panose="020B0604020202020204" pitchFamily="34" charset="0"/>
              </a:rPr>
              <a:t>burung</a:t>
            </a:r>
            <a:r>
              <a:rPr lang="en-AU" sz="2400" b="1" dirty="0">
                <a:solidFill>
                  <a:schemeClr val="accent2">
                    <a:lumMod val="75000"/>
                  </a:schemeClr>
                </a:solidFill>
                <a:latin typeface="Arial" panose="020B0604020202020204" pitchFamily="34" charset="0"/>
                <a:cs typeface="Arial" panose="020B0604020202020204" pitchFamily="34" charset="0"/>
              </a:rPr>
              <a:t> </a:t>
            </a:r>
            <a:r>
              <a:rPr lang="en-AU" sz="2400" b="1" dirty="0" err="1">
                <a:solidFill>
                  <a:schemeClr val="accent2">
                    <a:lumMod val="75000"/>
                  </a:schemeClr>
                </a:solidFill>
                <a:latin typeface="Arial" panose="020B0604020202020204" pitchFamily="34" charset="0"/>
                <a:cs typeface="Arial" panose="020B0604020202020204" pitchFamily="34" charset="0"/>
              </a:rPr>
              <a:t>laut</a:t>
            </a:r>
            <a:r>
              <a:rPr lang="en-AU" sz="2400" b="1" dirty="0">
                <a:solidFill>
                  <a:schemeClr val="accent2">
                    <a:lumMod val="75000"/>
                  </a:schemeClr>
                </a:solidFill>
                <a:latin typeface="Arial" panose="020B0604020202020204" pitchFamily="34" charset="0"/>
                <a:cs typeface="Arial" panose="020B0604020202020204" pitchFamily="34" charset="0"/>
              </a:rPr>
              <a:t> </a:t>
            </a:r>
            <a:r>
              <a:rPr lang="en-AU" sz="2400" b="1" dirty="0" err="1">
                <a:solidFill>
                  <a:schemeClr val="accent2">
                    <a:lumMod val="75000"/>
                  </a:schemeClr>
                </a:solidFill>
                <a:latin typeface="Arial" panose="020B0604020202020204" pitchFamily="34" charset="0"/>
                <a:cs typeface="Arial" panose="020B0604020202020204" pitchFamily="34" charset="0"/>
              </a:rPr>
              <a:t>setiap</a:t>
            </a:r>
            <a:r>
              <a:rPr lang="en-AU" sz="2400" b="1" dirty="0">
                <a:solidFill>
                  <a:schemeClr val="accent2">
                    <a:lumMod val="75000"/>
                  </a:schemeClr>
                </a:solidFill>
                <a:latin typeface="Arial" panose="020B0604020202020204" pitchFamily="34" charset="0"/>
                <a:cs typeface="Arial" panose="020B0604020202020204" pitchFamily="34" charset="0"/>
              </a:rPr>
              <a:t> </a:t>
            </a:r>
            <a:r>
              <a:rPr lang="en-AU" sz="2400" b="1" dirty="0" err="1">
                <a:solidFill>
                  <a:schemeClr val="accent2">
                    <a:lumMod val="75000"/>
                  </a:schemeClr>
                </a:solidFill>
                <a:latin typeface="Arial" panose="020B0604020202020204" pitchFamily="34" charset="0"/>
                <a:cs typeface="Arial" panose="020B0604020202020204" pitchFamily="34" charset="0"/>
              </a:rPr>
              <a:t>tahunnya</a:t>
            </a:r>
            <a:endParaRPr lang="en-GB" sz="2400" dirty="0">
              <a:solidFill>
                <a:schemeClr val="accent2">
                  <a:lumMod val="75000"/>
                </a:schemeClr>
              </a:solidFill>
              <a:latin typeface="Arial" panose="020B0604020202020204" pitchFamily="34" charset="0"/>
              <a:cs typeface="Arial" panose="020B0604020202020204" pitchFamily="34" charset="0"/>
            </a:endParaRPr>
          </a:p>
        </p:txBody>
      </p:sp>
      <p:cxnSp>
        <p:nvCxnSpPr>
          <p:cNvPr id="15" name="Straight Arrow Connector 14"/>
          <p:cNvCxnSpPr/>
          <p:nvPr/>
        </p:nvCxnSpPr>
        <p:spPr>
          <a:xfrm>
            <a:off x="3784600" y="32004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10000" y="16002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31755" name="Picture 21" descr="env source impacts.jpg"/>
          <p:cNvPicPr>
            <a:picLocks noChangeAspect="1"/>
          </p:cNvPicPr>
          <p:nvPr/>
        </p:nvPicPr>
        <p:blipFill>
          <a:blip r:embed="rId3" cstate="print"/>
          <a:srcRect/>
          <a:stretch>
            <a:fillRect/>
          </a:stretch>
        </p:blipFill>
        <p:spPr bwMode="auto">
          <a:xfrm>
            <a:off x="5562600" y="4699000"/>
            <a:ext cx="2743200" cy="1536700"/>
          </a:xfrm>
          <a:prstGeom prst="rect">
            <a:avLst/>
          </a:prstGeom>
          <a:noFill/>
          <a:ln w="9525">
            <a:noFill/>
            <a:miter lim="800000"/>
            <a:headEnd/>
            <a:tailEnd/>
          </a:ln>
        </p:spPr>
      </p:pic>
      <p:pic>
        <p:nvPicPr>
          <p:cNvPr id="31756" name="Picture 26" descr="ent source impact.jpg"/>
          <p:cNvPicPr>
            <a:picLocks noChangeAspect="1"/>
          </p:cNvPicPr>
          <p:nvPr/>
        </p:nvPicPr>
        <p:blipFill>
          <a:blip r:embed="rId4" cstate="print"/>
          <a:srcRect/>
          <a:stretch>
            <a:fillRect/>
          </a:stretch>
        </p:blipFill>
        <p:spPr bwMode="auto">
          <a:xfrm>
            <a:off x="5562600" y="3073400"/>
            <a:ext cx="2743200" cy="1536700"/>
          </a:xfrm>
          <a:prstGeom prst="rect">
            <a:avLst/>
          </a:prstGeom>
          <a:noFill/>
          <a:ln w="9525">
            <a:noFill/>
            <a:miter lim="800000"/>
            <a:headEnd/>
            <a:tailEnd/>
          </a:ln>
        </p:spPr>
      </p:pic>
      <p:pic>
        <p:nvPicPr>
          <p:cNvPr id="31757" name="Picture 28" descr="ingest source impact.jpg"/>
          <p:cNvPicPr>
            <a:picLocks noChangeAspect="1"/>
          </p:cNvPicPr>
          <p:nvPr/>
        </p:nvPicPr>
        <p:blipFill>
          <a:blip r:embed="rId5" cstate="print"/>
          <a:srcRect/>
          <a:stretch>
            <a:fillRect/>
          </a:stretch>
        </p:blipFill>
        <p:spPr bwMode="auto">
          <a:xfrm>
            <a:off x="5562600" y="1447800"/>
            <a:ext cx="2743200" cy="1535113"/>
          </a:xfrm>
          <a:prstGeom prst="rect">
            <a:avLst/>
          </a:prstGeom>
          <a:noFill/>
          <a:ln w="9525">
            <a:noFill/>
            <a:miter lim="800000"/>
            <a:headEnd/>
            <a:tailEnd/>
          </a:ln>
        </p:spPr>
      </p:pic>
      <p:sp>
        <p:nvSpPr>
          <p:cNvPr id="31758" name="TextBox 29"/>
          <p:cNvSpPr txBox="1">
            <a:spLocks noChangeArrowheads="1"/>
          </p:cNvSpPr>
          <p:nvPr/>
        </p:nvSpPr>
        <p:spPr bwMode="auto">
          <a:xfrm>
            <a:off x="3581400" y="3615035"/>
            <a:ext cx="1752600" cy="923330"/>
          </a:xfrm>
          <a:prstGeom prst="rect">
            <a:avLst/>
          </a:prstGeom>
          <a:noFill/>
          <a:ln w="9525">
            <a:noFill/>
            <a:miter lim="800000"/>
            <a:headEnd/>
            <a:tailEnd/>
          </a:ln>
        </p:spPr>
        <p:txBody>
          <a:bodyPr>
            <a:spAutoFit/>
          </a:bodyPr>
          <a:lstStyle/>
          <a:p>
            <a:pPr algn="ctr"/>
            <a:r>
              <a:rPr lang="nl-NL" b="1" dirty="0" err="1">
                <a:solidFill>
                  <a:srgbClr val="376092"/>
                </a:solidFill>
                <a:latin typeface="Arial" panose="020B0604020202020204" pitchFamily="34" charset="0"/>
                <a:cs typeface="Arial" panose="020B0604020202020204" pitchFamily="34" charset="0"/>
              </a:rPr>
              <a:t>Melilit</a:t>
            </a:r>
            <a:r>
              <a:rPr lang="nl-NL" b="1" dirty="0">
                <a:solidFill>
                  <a:srgbClr val="376092"/>
                </a:solidFill>
                <a:latin typeface="Arial" panose="020B0604020202020204" pitchFamily="34" charset="0"/>
                <a:cs typeface="Arial" panose="020B0604020202020204" pitchFamily="34" charset="0"/>
              </a:rPr>
              <a:t> </a:t>
            </a:r>
            <a:r>
              <a:rPr lang="nl-NL" b="1" dirty="0" err="1">
                <a:solidFill>
                  <a:srgbClr val="376092"/>
                </a:solidFill>
                <a:latin typeface="Arial" panose="020B0604020202020204" pitchFamily="34" charset="0"/>
                <a:cs typeface="Arial" panose="020B0604020202020204" pitchFamily="34" charset="0"/>
              </a:rPr>
              <a:t>sirip</a:t>
            </a:r>
            <a:r>
              <a:rPr lang="nl-NL" b="1" dirty="0">
                <a:solidFill>
                  <a:srgbClr val="376092"/>
                </a:solidFill>
                <a:latin typeface="Arial" panose="020B0604020202020204" pitchFamily="34" charset="0"/>
                <a:cs typeface="Arial" panose="020B0604020202020204" pitchFamily="34" charset="0"/>
              </a:rPr>
              <a:t>, </a:t>
            </a:r>
            <a:r>
              <a:rPr lang="nl-NL" b="1" dirty="0" err="1">
                <a:solidFill>
                  <a:srgbClr val="376092"/>
                </a:solidFill>
                <a:latin typeface="Arial" panose="020B0604020202020204" pitchFamily="34" charset="0"/>
                <a:cs typeface="Arial" panose="020B0604020202020204" pitchFamily="34" charset="0"/>
              </a:rPr>
              <a:t>sayap</a:t>
            </a:r>
            <a:r>
              <a:rPr lang="nl-NL" b="1" dirty="0">
                <a:solidFill>
                  <a:srgbClr val="376092"/>
                </a:solidFill>
                <a:latin typeface="Arial" panose="020B0604020202020204" pitchFamily="34" charset="0"/>
                <a:cs typeface="Arial" panose="020B0604020202020204" pitchFamily="34" charset="0"/>
              </a:rPr>
              <a:t>, dan </a:t>
            </a:r>
            <a:r>
              <a:rPr lang="nl-NL" b="1" dirty="0" err="1">
                <a:solidFill>
                  <a:srgbClr val="376092"/>
                </a:solidFill>
                <a:latin typeface="Arial" panose="020B0604020202020204" pitchFamily="34" charset="0"/>
                <a:cs typeface="Arial" panose="020B0604020202020204" pitchFamily="34" charset="0"/>
              </a:rPr>
              <a:t>tenggorokan</a:t>
            </a:r>
            <a:endParaRPr lang="en-GB" dirty="0">
              <a:latin typeface="Arial" panose="020B0604020202020204" pitchFamily="34" charset="0"/>
              <a:cs typeface="Arial" panose="020B0604020202020204" pitchFamily="34" charset="0"/>
            </a:endParaRPr>
          </a:p>
        </p:txBody>
      </p:sp>
      <p:sp>
        <p:nvSpPr>
          <p:cNvPr id="31759" name="TextBox 31"/>
          <p:cNvSpPr txBox="1">
            <a:spLocks noChangeArrowheads="1"/>
          </p:cNvSpPr>
          <p:nvPr/>
        </p:nvSpPr>
        <p:spPr bwMode="auto">
          <a:xfrm>
            <a:off x="3581400" y="5181600"/>
            <a:ext cx="1752600" cy="646113"/>
          </a:xfrm>
          <a:prstGeom prst="rect">
            <a:avLst/>
          </a:prstGeom>
          <a:noFill/>
          <a:ln w="9525">
            <a:noFill/>
            <a:miter lim="800000"/>
            <a:headEnd/>
            <a:tailEnd/>
          </a:ln>
        </p:spPr>
        <p:txBody>
          <a:bodyPr>
            <a:spAutoFit/>
          </a:bodyPr>
          <a:lstStyle/>
          <a:p>
            <a:pPr algn="ctr"/>
            <a:r>
              <a:rPr lang="en-AU" b="1" dirty="0" err="1">
                <a:solidFill>
                  <a:srgbClr val="376092"/>
                </a:solidFill>
                <a:latin typeface="Arial" panose="020B0604020202020204" pitchFamily="34" charset="0"/>
                <a:cs typeface="Arial" panose="020B0604020202020204" pitchFamily="34" charset="0"/>
              </a:rPr>
              <a:t>Merusak</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lingkungan</a:t>
            </a:r>
            <a:endParaRPr lang="en-GB"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1250"/>
            <a:ext cx="6781800" cy="698500"/>
          </a:xfrm>
        </p:spPr>
        <p:txBody>
          <a:bodyPr anchor="t"/>
          <a:lstStyle/>
          <a:p>
            <a:pPr>
              <a:defRPr/>
            </a:pPr>
            <a:r>
              <a:rPr lang="id-ID" noProof="0" dirty="0" smtClean="0"/>
              <a:t>Dapatkah Kita Mengatasi Kekacauan Ini?</a:t>
            </a:r>
          </a:p>
        </p:txBody>
      </p:sp>
      <p:sp>
        <p:nvSpPr>
          <p:cNvPr id="33795" name="Content Placeholder 2"/>
          <p:cNvSpPr>
            <a:spLocks noGrp="1"/>
          </p:cNvSpPr>
          <p:nvPr>
            <p:ph idx="1"/>
          </p:nvPr>
        </p:nvSpPr>
        <p:spPr>
          <a:xfrm>
            <a:off x="685799" y="2560638"/>
            <a:ext cx="4343401" cy="3459162"/>
          </a:xfrm>
        </p:spPr>
        <p:txBody>
          <a:bodyPr/>
          <a:lstStyle/>
          <a:p>
            <a:pPr lvl="0"/>
            <a:r>
              <a:rPr lang="id-ID" noProof="0" dirty="0" smtClean="0"/>
              <a:t>Bekerja bersama secara lokal, nasional, dan internasional pada banyak perubahan yang diperlukan:</a:t>
            </a:r>
          </a:p>
          <a:p>
            <a:pPr lvl="1"/>
            <a:r>
              <a:rPr lang="id-ID" noProof="0" dirty="0" smtClean="0"/>
              <a:t>Kebijakan</a:t>
            </a:r>
            <a:r>
              <a:rPr lang="id-ID" i="1" noProof="0" dirty="0" smtClean="0"/>
              <a:t> untuk mengelola</a:t>
            </a:r>
            <a:endParaRPr lang="id-ID" noProof="0" dirty="0" smtClean="0"/>
          </a:p>
          <a:p>
            <a:pPr lvl="1"/>
            <a:r>
              <a:rPr lang="id-ID" noProof="0" dirty="0" smtClean="0"/>
              <a:t>Infrastruktur </a:t>
            </a:r>
            <a:r>
              <a:rPr lang="id-ID" i="1" noProof="0" dirty="0" smtClean="0"/>
              <a:t>untuk menghambat</a:t>
            </a:r>
            <a:endParaRPr lang="id-ID" noProof="0" dirty="0" smtClean="0"/>
          </a:p>
          <a:p>
            <a:pPr lvl="1"/>
            <a:r>
              <a:rPr lang="id-ID" noProof="0" dirty="0" smtClean="0"/>
              <a:t>Peraturan </a:t>
            </a:r>
            <a:r>
              <a:rPr lang="id-ID" i="1" noProof="0" dirty="0" smtClean="0"/>
              <a:t>untuk mengendalikan</a:t>
            </a:r>
            <a:endParaRPr lang="id-ID" noProof="0" dirty="0" smtClean="0"/>
          </a:p>
          <a:p>
            <a:pPr lvl="1"/>
            <a:r>
              <a:rPr lang="id-ID" noProof="0" dirty="0" smtClean="0"/>
              <a:t>Perilaku </a:t>
            </a:r>
            <a:r>
              <a:rPr lang="id-ID" i="1" noProof="0" dirty="0" smtClean="0"/>
              <a:t>untuk mengurangi</a:t>
            </a:r>
            <a:endParaRPr lang="id-ID" i="1" noProof="0" dirty="0" smtClean="0">
              <a:latin typeface="Arial" charset="0"/>
              <a:cs typeface="Arial" charset="0"/>
            </a:endParaRPr>
          </a:p>
        </p:txBody>
      </p:sp>
      <p:sp>
        <p:nvSpPr>
          <p:cNvPr id="33796" name="Text Placeholder 11"/>
          <p:cNvSpPr>
            <a:spLocks noGrp="1"/>
          </p:cNvSpPr>
          <p:nvPr>
            <p:ph type="body" sz="quarter" idx="12"/>
          </p:nvPr>
        </p:nvSpPr>
        <p:spPr>
          <a:xfrm>
            <a:off x="720090" y="2110740"/>
            <a:ext cx="8153400" cy="685800"/>
          </a:xfrm>
        </p:spPr>
        <p:txBody>
          <a:bodyPr/>
          <a:lstStyle/>
          <a:p>
            <a:r>
              <a:rPr lang="id-ID" noProof="0" dirty="0">
                <a:latin typeface="Arial" charset="0"/>
                <a:cs typeface="Arial" charset="0"/>
              </a:rPr>
              <a:t>Ya Kita Bisa!</a:t>
            </a:r>
            <a:endParaRPr lang="id-ID" noProof="0" dirty="0" smtClean="0">
              <a:latin typeface="Arial" charset="0"/>
              <a:cs typeface="Arial" charset="0"/>
            </a:endParaRPr>
          </a:p>
        </p:txBody>
      </p:sp>
      <p:sp>
        <p:nvSpPr>
          <p:cNvPr id="3379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Survei </a:t>
            </a:r>
            <a:endParaRPr lang="en-GB" dirty="0" smtClean="0"/>
          </a:p>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endParaRPr lang="en-US" dirty="0" smtClean="0">
              <a:latin typeface="Arial" charset="0"/>
              <a:cs typeface="Arial" charset="0"/>
            </a:endParaRPr>
          </a:p>
        </p:txBody>
      </p:sp>
      <p:sp>
        <p:nvSpPr>
          <p:cNvPr id="33798" name="Slide Number Placeholder 8"/>
          <p:cNvSpPr>
            <a:spLocks noGrp="1"/>
          </p:cNvSpPr>
          <p:nvPr>
            <p:ph type="sldNum" sz="quarter" idx="18"/>
          </p:nvPr>
        </p:nvSpPr>
        <p:spPr bwMode="auto">
          <a:noFill/>
          <a:ln>
            <a:miter lim="800000"/>
            <a:headEnd/>
            <a:tailEnd/>
          </a:ln>
        </p:spPr>
        <p:txBody>
          <a:bodyPr/>
          <a:lstStyle/>
          <a:p>
            <a:fld id="{38154479-BD03-4728-9C6A-E806631856A8}" type="slidenum">
              <a:rPr lang="en-AU"/>
              <a:pPr/>
              <a:t>13</a:t>
            </a:fld>
            <a:endParaRPr lang="en-AU"/>
          </a:p>
        </p:txBody>
      </p:sp>
      <p:sp>
        <p:nvSpPr>
          <p:cNvPr id="33799" name="Text Placeholder 18"/>
          <p:cNvSpPr>
            <a:spLocks noGrp="1"/>
          </p:cNvSpPr>
          <p:nvPr>
            <p:ph type="body" sz="quarter" idx="16"/>
          </p:nvPr>
        </p:nvSpPr>
        <p:spPr>
          <a:xfrm>
            <a:off x="76200" y="6418263"/>
            <a:ext cx="2590800" cy="304800"/>
          </a:xfrm>
        </p:spPr>
        <p:txBody>
          <a:bodyPr/>
          <a:lstStyle/>
          <a:p>
            <a:r>
              <a:rPr lang="id-ID" noProof="0" dirty="0" smtClean="0">
                <a:latin typeface="Arial" charset="0"/>
                <a:cs typeface="Arial" charset="0"/>
              </a:rPr>
              <a:t>B1: </a:t>
            </a:r>
            <a:r>
              <a:rPr lang="id-ID" noProof="0" dirty="0">
                <a:latin typeface="Arial" charset="0"/>
                <a:cs typeface="Arial" charset="0"/>
              </a:rPr>
              <a:t>Sampah Laut</a:t>
            </a:r>
            <a:endParaRPr lang="id-ID" noProof="0" dirty="0" smtClean="0">
              <a:latin typeface="Arial" charset="0"/>
              <a:cs typeface="Arial" charset="0"/>
            </a:endParaRPr>
          </a:p>
        </p:txBody>
      </p:sp>
      <p:pic>
        <p:nvPicPr>
          <p:cNvPr id="33800" name="Picture 7" descr="MD1_credit_silentreef.jpg"/>
          <p:cNvPicPr>
            <a:picLocks noChangeAspect="1"/>
          </p:cNvPicPr>
          <p:nvPr/>
        </p:nvPicPr>
        <p:blipFill>
          <a:blip r:embed="rId3" cstate="print"/>
          <a:srcRect/>
          <a:stretch>
            <a:fillRect/>
          </a:stretch>
        </p:blipFill>
        <p:spPr bwMode="auto">
          <a:xfrm>
            <a:off x="5145405" y="2251710"/>
            <a:ext cx="3657600" cy="311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172200" cy="990600"/>
          </a:xfrm>
        </p:spPr>
        <p:txBody>
          <a:bodyPr anchor="t"/>
          <a:lstStyle/>
          <a:p>
            <a:pPr>
              <a:defRPr/>
            </a:pPr>
            <a:r>
              <a:rPr lang="id-ID" noProof="0" dirty="0" smtClean="0"/>
              <a:t>Dive Against </a:t>
            </a:r>
            <a:r>
              <a:rPr lang="id-ID" noProof="0" dirty="0" err="1" smtClean="0"/>
              <a:t>Debris</a:t>
            </a:r>
            <a:r>
              <a:rPr lang="id-ID" baseline="30000" noProof="0" dirty="0" err="1" smtClean="0"/>
              <a:t>®</a:t>
            </a:r>
            <a:r>
              <a:rPr lang="id-ID" noProof="0" dirty="0" smtClean="0"/>
              <a:t/>
            </a:r>
            <a:br>
              <a:rPr lang="id-ID" noProof="0" dirty="0" smtClean="0"/>
            </a:br>
            <a:r>
              <a:rPr lang="id-ID" noProof="0" dirty="0"/>
              <a:t>	- Menyelam Demi Perubahan</a:t>
            </a:r>
          </a:p>
        </p:txBody>
      </p:sp>
      <p:sp>
        <p:nvSpPr>
          <p:cNvPr id="35843" name="Content Placeholder 2"/>
          <p:cNvSpPr>
            <a:spLocks noGrp="1"/>
          </p:cNvSpPr>
          <p:nvPr>
            <p:ph idx="1"/>
          </p:nvPr>
        </p:nvSpPr>
        <p:spPr>
          <a:xfrm>
            <a:off x="685800" y="2514600"/>
            <a:ext cx="4114800" cy="3657600"/>
          </a:xfrm>
        </p:spPr>
        <p:txBody>
          <a:bodyPr>
            <a:normAutofit fontScale="92500" lnSpcReduction="10000"/>
          </a:bodyPr>
          <a:lstStyle/>
          <a:p>
            <a:r>
              <a:rPr lang="id-ID" noProof="0" dirty="0" smtClean="0">
                <a:latin typeface="Arial" charset="0"/>
                <a:cs typeface="Arial" charset="0"/>
              </a:rPr>
              <a:t>Anda </a:t>
            </a:r>
            <a:r>
              <a:rPr lang="id-ID" noProof="0" dirty="0">
                <a:latin typeface="Arial" charset="0"/>
                <a:cs typeface="Arial" charset="0"/>
              </a:rPr>
              <a:t>membuat laut menjadi lebih aman bagi hidupan laut</a:t>
            </a:r>
          </a:p>
          <a:p>
            <a:r>
              <a:rPr lang="id-ID" noProof="0" dirty="0" smtClean="0">
                <a:latin typeface="Arial" charset="0"/>
                <a:cs typeface="Arial" charset="0"/>
              </a:rPr>
              <a:t>Data </a:t>
            </a:r>
            <a:r>
              <a:rPr lang="id-ID" noProof="0" dirty="0">
                <a:latin typeface="Arial" charset="0"/>
                <a:cs typeface="Arial" charset="0"/>
              </a:rPr>
              <a:t>yang Anda kumpulkan:</a:t>
            </a:r>
          </a:p>
          <a:p>
            <a:pPr lvl="1"/>
            <a:r>
              <a:rPr lang="id-ID" noProof="0" dirty="0" smtClean="0">
                <a:latin typeface="Arial" charset="0"/>
                <a:cs typeface="Arial" charset="0"/>
              </a:rPr>
              <a:t>Mendukung </a:t>
            </a:r>
            <a:r>
              <a:rPr lang="id-ID" noProof="0" dirty="0">
                <a:latin typeface="Arial" charset="0"/>
                <a:cs typeface="Arial" charset="0"/>
              </a:rPr>
              <a:t>aksi terhadap sampah laut </a:t>
            </a:r>
          </a:p>
          <a:p>
            <a:pPr lvl="1"/>
            <a:r>
              <a:rPr lang="id-ID" noProof="0" dirty="0" smtClean="0">
                <a:latin typeface="Arial" charset="0"/>
                <a:cs typeface="Arial" charset="0"/>
              </a:rPr>
              <a:t>Mengilustrasikan </a:t>
            </a:r>
            <a:r>
              <a:rPr lang="id-ID" noProof="0" dirty="0">
                <a:latin typeface="Arial" charset="0"/>
                <a:cs typeface="Arial" charset="0"/>
              </a:rPr>
              <a:t>jenis dan jumlah sampah </a:t>
            </a:r>
          </a:p>
          <a:p>
            <a:pPr lvl="1"/>
            <a:r>
              <a:rPr lang="id-ID" noProof="0" dirty="0" smtClean="0">
                <a:latin typeface="Arial" charset="0"/>
                <a:cs typeface="Arial" charset="0"/>
              </a:rPr>
              <a:t>Membangun </a:t>
            </a:r>
            <a:r>
              <a:rPr lang="id-ID" noProof="0" dirty="0">
                <a:latin typeface="Arial" charset="0"/>
                <a:cs typeface="Arial" charset="0"/>
              </a:rPr>
              <a:t>pengetahuan mengenai dampak</a:t>
            </a:r>
          </a:p>
          <a:p>
            <a:r>
              <a:rPr lang="id-ID" noProof="0" dirty="0" smtClean="0">
                <a:latin typeface="Arial" charset="0"/>
                <a:cs typeface="Arial" charset="0"/>
              </a:rPr>
              <a:t>Anda </a:t>
            </a:r>
            <a:r>
              <a:rPr lang="id-ID" noProof="0" dirty="0">
                <a:latin typeface="Arial" charset="0"/>
                <a:cs typeface="Arial" charset="0"/>
              </a:rPr>
              <a:t>mendukung para pemimpin Project AWARE setempat</a:t>
            </a:r>
          </a:p>
          <a:p>
            <a:r>
              <a:rPr lang="id-ID" noProof="0" dirty="0" smtClean="0">
                <a:latin typeface="Arial" charset="0"/>
                <a:cs typeface="Arial" charset="0"/>
              </a:rPr>
              <a:t>Anda </a:t>
            </a:r>
            <a:r>
              <a:rPr lang="id-ID" noProof="0" dirty="0">
                <a:latin typeface="Arial" charset="0"/>
                <a:cs typeface="Arial" charset="0"/>
              </a:rPr>
              <a:t>meyakinkan orang lain untuk berubah</a:t>
            </a:r>
          </a:p>
        </p:txBody>
      </p:sp>
      <p:sp>
        <p:nvSpPr>
          <p:cNvPr id="35844" name="Text Placeholder 13"/>
          <p:cNvSpPr>
            <a:spLocks noGrp="1"/>
          </p:cNvSpPr>
          <p:nvPr>
            <p:ph type="body" sz="quarter" idx="12"/>
          </p:nvPr>
        </p:nvSpPr>
        <p:spPr>
          <a:xfrm>
            <a:off x="457200" y="1951038"/>
            <a:ext cx="8382000" cy="685800"/>
          </a:xfrm>
        </p:spPr>
        <p:txBody>
          <a:bodyPr>
            <a:normAutofit/>
          </a:bodyPr>
          <a:lstStyle/>
          <a:p>
            <a:r>
              <a:rPr lang="id-ID" noProof="0" dirty="0">
                <a:latin typeface="Arial" charset="0"/>
                <a:cs typeface="Arial" charset="0"/>
              </a:rPr>
              <a:t>Saat </a:t>
            </a:r>
            <a:r>
              <a:rPr lang="id-ID" noProof="0" dirty="0" smtClean="0">
                <a:latin typeface="Arial" charset="0"/>
                <a:cs typeface="Arial" charset="0"/>
              </a:rPr>
              <a:t>Anda </a:t>
            </a:r>
            <a:r>
              <a:rPr lang="id-ID" noProof="0" dirty="0">
                <a:latin typeface="Arial" charset="0"/>
                <a:cs typeface="Arial" charset="0"/>
              </a:rPr>
              <a:t>Dive Against </a:t>
            </a:r>
            <a:r>
              <a:rPr lang="id-ID" noProof="0" dirty="0" err="1">
                <a:latin typeface="Arial" charset="0"/>
                <a:cs typeface="Arial" charset="0"/>
              </a:rPr>
              <a:t>Debris</a:t>
            </a:r>
            <a:r>
              <a:rPr lang="id-ID" baseline="30000" noProof="0" dirty="0" err="1">
                <a:latin typeface="Arial" charset="0"/>
                <a:cs typeface="Arial" charset="0"/>
              </a:rPr>
              <a:t>®</a:t>
            </a:r>
            <a:r>
              <a:rPr lang="id-ID" noProof="0" dirty="0">
                <a:latin typeface="Arial" charset="0"/>
                <a:cs typeface="Arial" charset="0"/>
              </a:rPr>
              <a:t>, Anda menyelam demi perubahan </a:t>
            </a:r>
            <a:endParaRPr lang="id-ID" noProof="0" dirty="0" smtClean="0">
              <a:latin typeface="Arial" charset="0"/>
              <a:cs typeface="Arial" charset="0"/>
            </a:endParaRPr>
          </a:p>
        </p:txBody>
      </p:sp>
      <p:sp>
        <p:nvSpPr>
          <p:cNvPr id="3584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latin typeface="Arial" charset="0"/>
                <a:cs typeface="Arial" charset="0"/>
              </a:rPr>
              <a:t>Panduan</a:t>
            </a:r>
            <a:r>
              <a:rPr lang="en-AU" dirty="0">
                <a:latin typeface="Arial" charset="0"/>
                <a:cs typeface="Arial" charset="0"/>
              </a:rPr>
              <a:t> </a:t>
            </a:r>
            <a:r>
              <a:rPr lang="en-AU" dirty="0" err="1">
                <a:latin typeface="Arial" charset="0"/>
                <a:cs typeface="Arial" charset="0"/>
              </a:rPr>
              <a:t>Survei</a:t>
            </a:r>
            <a:r>
              <a:rPr lang="en-AU" dirty="0">
                <a:latin typeface="Arial" charset="0"/>
                <a:cs typeface="Arial" charset="0"/>
              </a:rPr>
              <a:t> </a:t>
            </a:r>
            <a:endParaRPr lang="en-AU" dirty="0" smtClean="0">
              <a:latin typeface="Arial" charset="0"/>
              <a:cs typeface="Arial" charset="0"/>
            </a:endParaRPr>
          </a:p>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endParaRPr lang="en-US" dirty="0" smtClean="0">
              <a:latin typeface="Arial" charset="0"/>
              <a:cs typeface="Arial" charset="0"/>
            </a:endParaRPr>
          </a:p>
        </p:txBody>
      </p:sp>
      <p:sp>
        <p:nvSpPr>
          <p:cNvPr id="35846" name="Slide Number Placeholder 8"/>
          <p:cNvSpPr>
            <a:spLocks noGrp="1"/>
          </p:cNvSpPr>
          <p:nvPr>
            <p:ph type="sldNum" sz="quarter" idx="18"/>
          </p:nvPr>
        </p:nvSpPr>
        <p:spPr bwMode="auto">
          <a:noFill/>
          <a:ln>
            <a:miter lim="800000"/>
            <a:headEnd/>
            <a:tailEnd/>
          </a:ln>
        </p:spPr>
        <p:txBody>
          <a:bodyPr/>
          <a:lstStyle/>
          <a:p>
            <a:fld id="{4372DDB3-EF38-49A3-AE80-193D99B7A9BB}" type="slidenum">
              <a:rPr lang="en-AU"/>
              <a:pPr/>
              <a:t>14</a:t>
            </a:fld>
            <a:endParaRPr lang="en-AU"/>
          </a:p>
        </p:txBody>
      </p:sp>
      <p:sp>
        <p:nvSpPr>
          <p:cNvPr id="35847" name="Text Placeholder 13"/>
          <p:cNvSpPr>
            <a:spLocks noGrp="1"/>
          </p:cNvSpPr>
          <p:nvPr>
            <p:ph type="body" sz="quarter" idx="16"/>
          </p:nvPr>
        </p:nvSpPr>
        <p:spPr>
          <a:xfrm>
            <a:off x="76200" y="6418263"/>
            <a:ext cx="2590800" cy="304800"/>
          </a:xfrm>
        </p:spPr>
        <p:txBody>
          <a:bodyPr/>
          <a:lstStyle/>
          <a:p>
            <a:r>
              <a:rPr lang="id-ID" noProof="0" dirty="0" smtClean="0">
                <a:latin typeface="Arial" charset="0"/>
                <a:cs typeface="Arial" charset="0"/>
              </a:rPr>
              <a:t>B1: </a:t>
            </a:r>
            <a:r>
              <a:rPr lang="id-ID" noProof="0" dirty="0">
                <a:latin typeface="Arial" charset="0"/>
                <a:cs typeface="Arial" charset="0"/>
              </a:rPr>
              <a:t>Sampah Laut</a:t>
            </a:r>
            <a:endParaRPr lang="id-ID" noProof="0" dirty="0" smtClean="0">
              <a:latin typeface="Arial" charset="0"/>
              <a:cs typeface="Arial" charset="0"/>
            </a:endParaRPr>
          </a:p>
        </p:txBody>
      </p:sp>
      <p:pic>
        <p:nvPicPr>
          <p:cNvPr id="35848" name="Picture 8" descr="EmperorDivers_Nuweibalder_4852_1.jpg"/>
          <p:cNvPicPr>
            <a:picLocks noChangeAspect="1"/>
          </p:cNvPicPr>
          <p:nvPr/>
        </p:nvPicPr>
        <p:blipFill>
          <a:blip r:embed="rId3" cstate="print"/>
          <a:srcRect/>
          <a:stretch>
            <a:fillRect/>
          </a:stretch>
        </p:blipFill>
        <p:spPr bwMode="auto">
          <a:xfrm>
            <a:off x="4953000" y="2819400"/>
            <a:ext cx="3657600" cy="233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369"/>
            <a:ext cx="6096000" cy="580231"/>
          </a:xfrm>
        </p:spPr>
        <p:txBody>
          <a:bodyPr anchor="t"/>
          <a:lstStyle/>
          <a:p>
            <a:pPr>
              <a:defRPr/>
            </a:pPr>
            <a:r>
              <a:rPr lang="id-ID" dirty="0"/>
              <a:t>Diciptakan Khusus Bagi Penyelam</a:t>
            </a:r>
            <a:endParaRPr lang="id-ID" noProof="0" dirty="0"/>
          </a:p>
        </p:txBody>
      </p:sp>
      <p:sp>
        <p:nvSpPr>
          <p:cNvPr id="37891" name="Content Placeholder 2"/>
          <p:cNvSpPr>
            <a:spLocks noGrp="1"/>
          </p:cNvSpPr>
          <p:nvPr>
            <p:ph idx="1"/>
          </p:nvPr>
        </p:nvSpPr>
        <p:spPr>
          <a:xfrm>
            <a:off x="685800" y="2590800"/>
            <a:ext cx="3886200" cy="2667000"/>
          </a:xfrm>
        </p:spPr>
        <p:txBody>
          <a:bodyPr>
            <a:normAutofit/>
          </a:bodyPr>
          <a:lstStyle/>
          <a:p>
            <a:r>
              <a:rPr lang="id-ID" dirty="0" smtClean="0">
                <a:latin typeface="Arial" charset="0"/>
                <a:cs typeface="Arial" charset="0"/>
              </a:rPr>
              <a:t>70</a:t>
            </a:r>
            <a:r>
              <a:rPr lang="id-ID" dirty="0">
                <a:latin typeface="Arial" charset="0"/>
                <a:cs typeface="Arial" charset="0"/>
              </a:rPr>
              <a:t>% sampah yang masuk ke laut tenggelam ke dasar laut</a:t>
            </a:r>
          </a:p>
          <a:p>
            <a:r>
              <a:rPr lang="id-ID" dirty="0" smtClean="0">
                <a:latin typeface="Arial" charset="0"/>
                <a:cs typeface="Arial" charset="0"/>
              </a:rPr>
              <a:t>Sampah </a:t>
            </a:r>
            <a:r>
              <a:rPr lang="id-ID" dirty="0">
                <a:latin typeface="Arial" charset="0"/>
                <a:cs typeface="Arial" charset="0"/>
              </a:rPr>
              <a:t>laut adalah masalah besar, tetapi gerakan global penyelam Project AWARE juga kuat</a:t>
            </a:r>
          </a:p>
          <a:p>
            <a:r>
              <a:rPr lang="id-ID" dirty="0" smtClean="0">
                <a:latin typeface="Arial" charset="0"/>
                <a:cs typeface="Arial" charset="0"/>
              </a:rPr>
              <a:t>Bersama-sama </a:t>
            </a:r>
            <a:r>
              <a:rPr lang="id-ID" dirty="0">
                <a:latin typeface="Arial" charset="0"/>
                <a:cs typeface="Arial" charset="0"/>
              </a:rPr>
              <a:t>aksi kita akan mewujudkan perbedaan</a:t>
            </a:r>
          </a:p>
        </p:txBody>
      </p:sp>
      <p:sp>
        <p:nvSpPr>
          <p:cNvPr id="37892" name="Text Placeholder 11"/>
          <p:cNvSpPr>
            <a:spLocks noGrp="1"/>
          </p:cNvSpPr>
          <p:nvPr>
            <p:ph type="body" sz="quarter" idx="12"/>
          </p:nvPr>
        </p:nvSpPr>
        <p:spPr>
          <a:xfrm>
            <a:off x="457200" y="1752600"/>
            <a:ext cx="8153400" cy="685800"/>
          </a:xfrm>
        </p:spPr>
        <p:txBody>
          <a:bodyPr>
            <a:normAutofit lnSpcReduction="10000"/>
          </a:bodyPr>
          <a:lstStyle/>
          <a:p>
            <a:r>
              <a:rPr lang="id-ID" dirty="0">
                <a:latin typeface="Arial" charset="0"/>
                <a:ea typeface="Calibri" pitchFamily="34" charset="0"/>
                <a:cs typeface="Times New Roman" pitchFamily="18" charset="0"/>
              </a:rPr>
              <a:t>Hanya penyelam yang mempunyai pelatihan, pengetahuan, dan keahlian untuk menyingkirkan sampah laut bawah air</a:t>
            </a:r>
            <a:endParaRPr lang="id-ID" noProof="0" dirty="0" smtClean="0">
              <a:latin typeface="Arial" charset="0"/>
              <a:ea typeface="Calibri" pitchFamily="34" charset="0"/>
              <a:cs typeface="Times New Roman" pitchFamily="18" charset="0"/>
            </a:endParaRPr>
          </a:p>
        </p:txBody>
      </p:sp>
      <p:sp>
        <p:nvSpPr>
          <p:cNvPr id="3789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Survei </a:t>
            </a:r>
            <a:endParaRPr lang="en-GB" dirty="0" smtClean="0"/>
          </a:p>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endParaRPr lang="en-US" dirty="0" smtClean="0">
              <a:latin typeface="Arial" charset="0"/>
              <a:cs typeface="Arial" charset="0"/>
            </a:endParaRPr>
          </a:p>
        </p:txBody>
      </p:sp>
      <p:sp>
        <p:nvSpPr>
          <p:cNvPr id="37894" name="Slide Number Placeholder 8"/>
          <p:cNvSpPr>
            <a:spLocks noGrp="1"/>
          </p:cNvSpPr>
          <p:nvPr>
            <p:ph type="sldNum" sz="quarter" idx="18"/>
          </p:nvPr>
        </p:nvSpPr>
        <p:spPr bwMode="auto">
          <a:noFill/>
          <a:ln>
            <a:miter lim="800000"/>
            <a:headEnd/>
            <a:tailEnd/>
          </a:ln>
        </p:spPr>
        <p:txBody>
          <a:bodyPr/>
          <a:lstStyle/>
          <a:p>
            <a:fld id="{1E08FBFE-2EA2-4E08-BBAE-9C3335B5204F}" type="slidenum">
              <a:rPr lang="en-AU"/>
              <a:pPr/>
              <a:t>15</a:t>
            </a:fld>
            <a:endParaRPr lang="en-AU"/>
          </a:p>
        </p:txBody>
      </p:sp>
      <p:sp>
        <p:nvSpPr>
          <p:cNvPr id="37895" name="Text Placeholder 12"/>
          <p:cNvSpPr>
            <a:spLocks noGrp="1"/>
          </p:cNvSpPr>
          <p:nvPr>
            <p:ph type="body" sz="quarter" idx="16"/>
          </p:nvPr>
        </p:nvSpPr>
        <p:spPr>
          <a:xfrm>
            <a:off x="76200" y="6418263"/>
            <a:ext cx="2590800" cy="304800"/>
          </a:xfrm>
        </p:spPr>
        <p:txBody>
          <a:bodyPr/>
          <a:lstStyle/>
          <a:p>
            <a:r>
              <a:rPr lang="id-ID" dirty="0" smtClean="0">
                <a:latin typeface="Arial" charset="0"/>
                <a:cs typeface="Arial" charset="0"/>
              </a:rPr>
              <a:t>B1: </a:t>
            </a:r>
            <a:r>
              <a:rPr lang="id-ID" dirty="0">
                <a:latin typeface="Arial" charset="0"/>
                <a:cs typeface="Arial" charset="0"/>
              </a:rPr>
              <a:t>Sampah Laut</a:t>
            </a:r>
            <a:endParaRPr lang="id-ID" noProof="0" dirty="0" smtClean="0">
              <a:latin typeface="Arial" charset="0"/>
              <a:cs typeface="Arial" charset="0"/>
            </a:endParaRPr>
          </a:p>
        </p:txBody>
      </p:sp>
      <p:sp>
        <p:nvSpPr>
          <p:cNvPr id="37896" name="Text Placeholder 11"/>
          <p:cNvSpPr txBox="1">
            <a:spLocks/>
          </p:cNvSpPr>
          <p:nvPr/>
        </p:nvSpPr>
        <p:spPr bwMode="auto">
          <a:xfrm>
            <a:off x="457200" y="5181600"/>
            <a:ext cx="8153400" cy="8382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it-IT" sz="2800" b="1" dirty="0" err="1">
                <a:solidFill>
                  <a:srgbClr val="376092"/>
                </a:solidFill>
                <a:latin typeface="Arial" panose="020B0604020202020204" pitchFamily="34" charset="0"/>
                <a:cs typeface="Arial" panose="020B0604020202020204" pitchFamily="34" charset="0"/>
              </a:rPr>
              <a:t>Jangan</a:t>
            </a:r>
            <a:r>
              <a:rPr lang="it-IT" sz="2800" b="1" dirty="0">
                <a:solidFill>
                  <a:srgbClr val="376092"/>
                </a:solidFill>
                <a:latin typeface="Arial" panose="020B0604020202020204" pitchFamily="34" charset="0"/>
                <a:cs typeface="Arial" panose="020B0604020202020204" pitchFamily="34" charset="0"/>
              </a:rPr>
              <a:t> </a:t>
            </a:r>
            <a:r>
              <a:rPr lang="it-IT" sz="2800" b="1" dirty="0" err="1">
                <a:solidFill>
                  <a:srgbClr val="376092"/>
                </a:solidFill>
                <a:latin typeface="Arial" panose="020B0604020202020204" pitchFamily="34" charset="0"/>
                <a:cs typeface="Arial" panose="020B0604020202020204" pitchFamily="34" charset="0"/>
              </a:rPr>
              <a:t>Biarkan</a:t>
            </a:r>
            <a:r>
              <a:rPr lang="it-IT" sz="2800" b="1" dirty="0">
                <a:solidFill>
                  <a:srgbClr val="376092"/>
                </a:solidFill>
                <a:latin typeface="Arial" panose="020B0604020202020204" pitchFamily="34" charset="0"/>
                <a:cs typeface="Arial" panose="020B0604020202020204" pitchFamily="34" charset="0"/>
              </a:rPr>
              <a:t> </a:t>
            </a:r>
            <a:r>
              <a:rPr lang="it-IT" sz="2800" b="1" dirty="0" err="1">
                <a:solidFill>
                  <a:srgbClr val="376092"/>
                </a:solidFill>
                <a:latin typeface="Arial" panose="020B0604020202020204" pitchFamily="34" charset="0"/>
                <a:cs typeface="Arial" panose="020B0604020202020204" pitchFamily="34" charset="0"/>
              </a:rPr>
              <a:t>Penyelaman</a:t>
            </a:r>
            <a:r>
              <a:rPr lang="it-IT" sz="2800" b="1" dirty="0">
                <a:solidFill>
                  <a:srgbClr val="376092"/>
                </a:solidFill>
                <a:latin typeface="Arial" panose="020B0604020202020204" pitchFamily="34" charset="0"/>
                <a:cs typeface="Arial" panose="020B0604020202020204" pitchFamily="34" charset="0"/>
              </a:rPr>
              <a:t> Anda </a:t>
            </a:r>
          </a:p>
          <a:p>
            <a:pPr algn="ctr">
              <a:spcBef>
                <a:spcPct val="20000"/>
              </a:spcBef>
              <a:buSzPct val="75000"/>
              <a:buFont typeface="Wingdings" pitchFamily="2" charset="2"/>
              <a:buNone/>
            </a:pPr>
            <a:r>
              <a:rPr lang="it-IT" sz="2800" b="1" dirty="0">
                <a:solidFill>
                  <a:srgbClr val="376092"/>
                </a:solidFill>
                <a:latin typeface="Arial" panose="020B0604020202020204" pitchFamily="34" charset="0"/>
                <a:cs typeface="Arial" panose="020B0604020202020204" pitchFamily="34" charset="0"/>
              </a:rPr>
              <a:t>Sia-Sia!</a:t>
            </a:r>
          </a:p>
        </p:txBody>
      </p:sp>
      <p:pic>
        <p:nvPicPr>
          <p:cNvPr id="37897" name="Picture 8" descr="Blenheim Dive Centre NZ retouch.jpg"/>
          <p:cNvPicPr>
            <a:picLocks noChangeAspect="1"/>
          </p:cNvPicPr>
          <p:nvPr/>
        </p:nvPicPr>
        <p:blipFill>
          <a:blip r:embed="rId3" cstate="print"/>
          <a:srcRect/>
          <a:stretch>
            <a:fillRect/>
          </a:stretch>
        </p:blipFill>
        <p:spPr bwMode="auto">
          <a:xfrm>
            <a:off x="4876800" y="2362200"/>
            <a:ext cx="3657600"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84238"/>
            <a:ext cx="5334000" cy="990600"/>
          </a:xfrm>
        </p:spPr>
        <p:txBody>
          <a:bodyPr/>
          <a:lstStyle/>
          <a:p>
            <a:pPr>
              <a:defRPr/>
            </a:pPr>
            <a:r>
              <a:rPr lang="id-ID" dirty="0"/>
              <a:t>Kita telah membahas</a:t>
            </a:r>
            <a:endParaRPr lang="id-ID" noProof="0" dirty="0"/>
          </a:p>
        </p:txBody>
      </p:sp>
      <p:sp>
        <p:nvSpPr>
          <p:cNvPr id="39939" name="Content Placeholder 7"/>
          <p:cNvSpPr>
            <a:spLocks noGrp="1"/>
          </p:cNvSpPr>
          <p:nvPr>
            <p:ph idx="1"/>
          </p:nvPr>
        </p:nvSpPr>
        <p:spPr>
          <a:xfrm>
            <a:off x="685800" y="3276600"/>
            <a:ext cx="4876800" cy="2438400"/>
          </a:xfrm>
        </p:spPr>
        <p:txBody>
          <a:bodyPr>
            <a:normAutofit lnSpcReduction="10000"/>
          </a:bodyPr>
          <a:lstStyle/>
          <a:p>
            <a:r>
              <a:rPr lang="id-ID" dirty="0" smtClean="0">
                <a:latin typeface="Arial" charset="0"/>
                <a:cs typeface="Arial" charset="0"/>
              </a:rPr>
              <a:t>Kerusakan </a:t>
            </a:r>
            <a:r>
              <a:rPr lang="id-ID" dirty="0">
                <a:latin typeface="Arial" charset="0"/>
                <a:cs typeface="Arial" charset="0"/>
              </a:rPr>
              <a:t>Sudah Terjadi</a:t>
            </a:r>
          </a:p>
          <a:p>
            <a:r>
              <a:rPr lang="id-ID" dirty="0" smtClean="0">
                <a:latin typeface="Arial" charset="0"/>
                <a:cs typeface="Arial" charset="0"/>
              </a:rPr>
              <a:t>Apakah </a:t>
            </a:r>
            <a:r>
              <a:rPr lang="id-ID" dirty="0">
                <a:latin typeface="Arial" charset="0"/>
                <a:cs typeface="Arial" charset="0"/>
              </a:rPr>
              <a:t>Sebenarnya Sampah Laut Ini?</a:t>
            </a:r>
          </a:p>
          <a:p>
            <a:r>
              <a:rPr lang="id-ID" dirty="0" smtClean="0">
                <a:latin typeface="Arial" charset="0"/>
                <a:cs typeface="Arial" charset="0"/>
              </a:rPr>
              <a:t>Dari </a:t>
            </a:r>
            <a:r>
              <a:rPr lang="id-ID" dirty="0">
                <a:latin typeface="Arial" charset="0"/>
                <a:cs typeface="Arial" charset="0"/>
              </a:rPr>
              <a:t>Manakah Asalnya?</a:t>
            </a:r>
          </a:p>
          <a:p>
            <a:r>
              <a:rPr lang="id-ID" dirty="0" smtClean="0">
                <a:latin typeface="Arial" charset="0"/>
                <a:cs typeface="Arial" charset="0"/>
              </a:rPr>
              <a:t>Dapatkah </a:t>
            </a:r>
            <a:r>
              <a:rPr lang="id-ID" dirty="0">
                <a:latin typeface="Arial" charset="0"/>
                <a:cs typeface="Arial" charset="0"/>
              </a:rPr>
              <a:t>Kita Mengatasi Kekacauan Ini?</a:t>
            </a:r>
          </a:p>
          <a:p>
            <a:r>
              <a:rPr lang="id-ID" dirty="0" smtClean="0">
                <a:latin typeface="Arial" charset="0"/>
                <a:cs typeface="Arial" charset="0"/>
              </a:rPr>
              <a:t>Dive </a:t>
            </a:r>
            <a:r>
              <a:rPr lang="id-ID" dirty="0">
                <a:latin typeface="Arial" charset="0"/>
                <a:cs typeface="Arial" charset="0"/>
              </a:rPr>
              <a:t>Against </a:t>
            </a:r>
            <a:r>
              <a:rPr lang="id-ID" dirty="0" err="1">
                <a:latin typeface="Arial" charset="0"/>
                <a:cs typeface="Arial" charset="0"/>
              </a:rPr>
              <a:t>Debris</a:t>
            </a:r>
            <a:r>
              <a:rPr lang="id-ID" baseline="30000" dirty="0" err="1">
                <a:latin typeface="Arial" charset="0"/>
                <a:cs typeface="Arial" charset="0"/>
              </a:rPr>
              <a:t>®</a:t>
            </a:r>
            <a:r>
              <a:rPr lang="id-ID" dirty="0">
                <a:latin typeface="Arial" charset="0"/>
                <a:cs typeface="Arial" charset="0"/>
              </a:rPr>
              <a:t> - Menyelam Demi Perubahan</a:t>
            </a:r>
          </a:p>
          <a:p>
            <a:r>
              <a:rPr lang="id-ID" dirty="0" smtClean="0">
                <a:latin typeface="Arial" charset="0"/>
                <a:cs typeface="Arial" charset="0"/>
              </a:rPr>
              <a:t>Diciptakan </a:t>
            </a:r>
            <a:r>
              <a:rPr lang="id-ID" dirty="0">
                <a:latin typeface="Arial" charset="0"/>
                <a:cs typeface="Arial" charset="0"/>
              </a:rPr>
              <a:t>Khusus Bagi Penyelam</a:t>
            </a:r>
          </a:p>
        </p:txBody>
      </p:sp>
      <p:sp>
        <p:nvSpPr>
          <p:cNvPr id="39940" name="Text Placeholder 8"/>
          <p:cNvSpPr>
            <a:spLocks noGrp="1"/>
          </p:cNvSpPr>
          <p:nvPr>
            <p:ph type="body" sz="quarter" idx="12"/>
          </p:nvPr>
        </p:nvSpPr>
        <p:spPr>
          <a:xfrm>
            <a:off x="457200" y="1951038"/>
            <a:ext cx="8153400" cy="685800"/>
          </a:xfrm>
        </p:spPr>
        <p:txBody>
          <a:bodyPr/>
          <a:lstStyle/>
          <a:p>
            <a:r>
              <a:rPr lang="fi-FI" dirty="0">
                <a:latin typeface="Arial" charset="0"/>
                <a:cs typeface="Arial" charset="0"/>
              </a:rPr>
              <a:t>BAGIAN 1: Kekacauan Masalah Sampah Laut</a:t>
            </a:r>
            <a:endParaRPr lang="id-ID" noProof="0" dirty="0" smtClean="0">
              <a:latin typeface="Arial" charset="0"/>
              <a:cs typeface="Arial" charset="0"/>
            </a:endParaRPr>
          </a:p>
        </p:txBody>
      </p:sp>
      <p:sp>
        <p:nvSpPr>
          <p:cNvPr id="39941"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latin typeface="Arial" charset="0"/>
                <a:cs typeface="Arial" charset="0"/>
              </a:rPr>
              <a:t>Panduan</a:t>
            </a:r>
            <a:r>
              <a:rPr lang="en-AU" dirty="0">
                <a:latin typeface="Arial" charset="0"/>
                <a:cs typeface="Arial" charset="0"/>
              </a:rPr>
              <a:t> </a:t>
            </a:r>
            <a:r>
              <a:rPr lang="en-AU" dirty="0" err="1">
                <a:latin typeface="Arial" charset="0"/>
                <a:cs typeface="Arial" charset="0"/>
              </a:rPr>
              <a:t>Survei</a:t>
            </a:r>
            <a:r>
              <a:rPr lang="en-AU" dirty="0">
                <a:latin typeface="Arial" charset="0"/>
                <a:cs typeface="Arial" charset="0"/>
              </a:rPr>
              <a:t> </a:t>
            </a:r>
            <a:endParaRPr lang="en-AU" dirty="0" smtClean="0">
              <a:latin typeface="Arial" charset="0"/>
              <a:cs typeface="Arial" charset="0"/>
            </a:endParaRPr>
          </a:p>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endParaRPr lang="en-US" dirty="0" smtClean="0">
              <a:latin typeface="Arial" charset="0"/>
              <a:cs typeface="Arial" charset="0"/>
            </a:endParaRPr>
          </a:p>
        </p:txBody>
      </p:sp>
      <p:sp>
        <p:nvSpPr>
          <p:cNvPr id="39942" name="Slide Number Placeholder 4"/>
          <p:cNvSpPr>
            <a:spLocks noGrp="1"/>
          </p:cNvSpPr>
          <p:nvPr>
            <p:ph type="sldNum" sz="quarter" idx="18"/>
          </p:nvPr>
        </p:nvSpPr>
        <p:spPr bwMode="auto">
          <a:noFill/>
          <a:ln>
            <a:miter lim="800000"/>
            <a:headEnd/>
            <a:tailEnd/>
          </a:ln>
        </p:spPr>
        <p:txBody>
          <a:bodyPr/>
          <a:lstStyle/>
          <a:p>
            <a:fld id="{219A7D9C-D921-4CC9-B7EB-5D7217E60853}" type="slidenum">
              <a:rPr lang="en-US"/>
              <a:pPr/>
              <a:t>16</a:t>
            </a:fld>
            <a:endParaRPr lang="en-US"/>
          </a:p>
        </p:txBody>
      </p:sp>
      <p:sp>
        <p:nvSpPr>
          <p:cNvPr id="39943" name="Text Placeholder 19"/>
          <p:cNvSpPr>
            <a:spLocks noGrp="1"/>
          </p:cNvSpPr>
          <p:nvPr>
            <p:ph type="body" sz="quarter" idx="16"/>
          </p:nvPr>
        </p:nvSpPr>
        <p:spPr>
          <a:xfrm>
            <a:off x="76200" y="6418263"/>
            <a:ext cx="2590800" cy="304800"/>
          </a:xfrm>
        </p:spPr>
        <p:txBody>
          <a:bodyPr/>
          <a:lstStyle/>
          <a:p>
            <a:r>
              <a:rPr lang="id-ID" dirty="0" smtClean="0">
                <a:latin typeface="Arial" charset="0"/>
                <a:cs typeface="Arial" charset="0"/>
              </a:rPr>
              <a:t>B1: </a:t>
            </a:r>
            <a:r>
              <a:rPr lang="id-ID" dirty="0">
                <a:latin typeface="Arial" charset="0"/>
                <a:cs typeface="Arial" charset="0"/>
              </a:rPr>
              <a:t>Sampah Laut</a:t>
            </a:r>
            <a:endParaRPr lang="id-ID" noProof="0" dirty="0" smtClean="0">
              <a:latin typeface="Arial" charset="0"/>
              <a:cs typeface="Arial" charset="0"/>
            </a:endParaRPr>
          </a:p>
        </p:txBody>
      </p:sp>
      <p:sp>
        <p:nvSpPr>
          <p:cNvPr id="39944" name="Text Placeholder 8"/>
          <p:cNvSpPr txBox="1">
            <a:spLocks/>
          </p:cNvSpPr>
          <p:nvPr/>
        </p:nvSpPr>
        <p:spPr bwMode="auto">
          <a:xfrm>
            <a:off x="457200" y="57150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sz="2000" b="1" dirty="0">
                <a:solidFill>
                  <a:srgbClr val="376092"/>
                </a:solidFill>
              </a:rPr>
              <a:t>Ada </a:t>
            </a:r>
            <a:r>
              <a:rPr lang="en-US" sz="2000" b="1" dirty="0" err="1">
                <a:solidFill>
                  <a:srgbClr val="376092"/>
                </a:solidFill>
              </a:rPr>
              <a:t>Pertanyaan</a:t>
            </a:r>
            <a:r>
              <a:rPr lang="en-US" sz="2000" b="1" dirty="0">
                <a:solidFill>
                  <a:srgbClr val="376092"/>
                </a:solidFill>
              </a:rPr>
              <a:t>?</a:t>
            </a:r>
            <a:endParaRPr lang="en-GB" sz="2000" b="1" dirty="0">
              <a:solidFill>
                <a:srgbClr val="376092"/>
              </a:solidFill>
            </a:endParaRPr>
          </a:p>
        </p:txBody>
      </p:sp>
      <p:sp>
        <p:nvSpPr>
          <p:cNvPr id="39945"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n-AU" b="1" dirty="0" err="1">
                <a:solidFill>
                  <a:srgbClr val="376092"/>
                </a:solidFill>
                <a:latin typeface="Arial" panose="020B0604020202020204" pitchFamily="34" charset="0"/>
                <a:cs typeface="Arial" panose="020B0604020202020204" pitchFamily="34" charset="0"/>
              </a:rPr>
              <a:t>Masalah</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sampah</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laut</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dan</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cara</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penyelam</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dapat</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membantu</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mengatasi</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kekacauan</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ini</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a:lstStyle/>
          <a:p>
            <a:pPr>
              <a:defRPr/>
            </a:pPr>
            <a:r>
              <a:rPr lang="id-ID" dirty="0"/>
              <a:t>Waktunya</a:t>
            </a:r>
            <a:r>
              <a:rPr lang="id-ID" noProof="0" dirty="0" smtClean="0"/>
              <a:t/>
            </a:r>
            <a:br>
              <a:rPr lang="id-ID" noProof="0" dirty="0" smtClean="0"/>
            </a:br>
            <a:r>
              <a:rPr lang="id-ID" noProof="0" dirty="0" smtClean="0"/>
              <a:t>Dive Against </a:t>
            </a:r>
            <a:r>
              <a:rPr lang="id-ID" noProof="0" dirty="0" err="1" smtClean="0"/>
              <a:t>Debris</a:t>
            </a:r>
            <a:r>
              <a:rPr lang="id-ID" baseline="30000" noProof="0" dirty="0" err="1" smtClean="0"/>
              <a:t>®</a:t>
            </a:r>
            <a:endParaRPr lang="id-ID" baseline="30000" noProof="0" dirty="0"/>
          </a:p>
        </p:txBody>
      </p:sp>
      <p:sp>
        <p:nvSpPr>
          <p:cNvPr id="41987" name="Text Placeholder 13"/>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id-ID" dirty="0" smtClean="0">
                <a:latin typeface="Arial" charset="0"/>
                <a:cs typeface="Arial" charset="0"/>
              </a:rPr>
              <a:t>BAGIAN </a:t>
            </a:r>
            <a:r>
              <a:rPr lang="id-ID" noProof="0" dirty="0" smtClean="0">
                <a:latin typeface="Arial" charset="0"/>
                <a:cs typeface="Arial" charset="0"/>
              </a:rPr>
              <a:t>2:</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44562"/>
          </a:xfrm>
        </p:spPr>
        <p:txBody>
          <a:bodyPr anchor="t"/>
          <a:lstStyle/>
          <a:p>
            <a:pPr>
              <a:defRPr/>
            </a:pPr>
            <a:r>
              <a:rPr lang="id-ID" dirty="0"/>
              <a:t>Rencanakan Penyelaman</a:t>
            </a:r>
            <a:endParaRPr lang="id-ID" noProof="0" dirty="0" smtClean="0"/>
          </a:p>
        </p:txBody>
      </p:sp>
      <p:sp>
        <p:nvSpPr>
          <p:cNvPr id="44035" name="Content Placeholder 2"/>
          <p:cNvSpPr>
            <a:spLocks noGrp="1"/>
          </p:cNvSpPr>
          <p:nvPr>
            <p:ph idx="1"/>
          </p:nvPr>
        </p:nvSpPr>
        <p:spPr>
          <a:xfrm>
            <a:off x="685800" y="2392363"/>
            <a:ext cx="4495800" cy="3703637"/>
          </a:xfrm>
        </p:spPr>
        <p:txBody>
          <a:bodyPr>
            <a:normAutofit fontScale="92500" lnSpcReduction="10000"/>
          </a:bodyPr>
          <a:lstStyle/>
          <a:p>
            <a:pPr lvl="0"/>
            <a:r>
              <a:rPr lang="id-ID" dirty="0"/>
              <a:t>Membangun argumen untuk perubahan</a:t>
            </a:r>
            <a:endParaRPr lang="en-GB" dirty="0"/>
          </a:p>
          <a:p>
            <a:pPr lvl="0"/>
            <a:r>
              <a:rPr lang="id-ID" dirty="0"/>
              <a:t>Membantu mengidentifikasi tren </a:t>
            </a:r>
            <a:r>
              <a:rPr lang="id-ID" dirty="0" err="1"/>
              <a:t>musiman</a:t>
            </a:r>
            <a:endParaRPr lang="en-GB" dirty="0"/>
          </a:p>
          <a:p>
            <a:pPr lvl="1"/>
            <a:r>
              <a:rPr lang="id-ID" dirty="0"/>
              <a:t>Pola cuaca</a:t>
            </a:r>
            <a:endParaRPr lang="en-GB" dirty="0"/>
          </a:p>
          <a:p>
            <a:pPr lvl="1"/>
            <a:r>
              <a:rPr lang="id-ID" dirty="0"/>
              <a:t>Musim </a:t>
            </a:r>
            <a:r>
              <a:rPr lang="id-ID" dirty="0" smtClean="0"/>
              <a:t>turis</a:t>
            </a:r>
            <a:endParaRPr lang="en-GB" dirty="0" smtClean="0"/>
          </a:p>
          <a:p>
            <a:pPr marL="457200" lvl="1" indent="0">
              <a:buNone/>
            </a:pPr>
            <a:endParaRPr lang="en-GB" dirty="0"/>
          </a:p>
          <a:p>
            <a:pPr lvl="0"/>
            <a:r>
              <a:rPr lang="id-ID" dirty="0"/>
              <a:t>Seberapa seringkah survei harus dilakukan?</a:t>
            </a:r>
            <a:endParaRPr lang="en-GB" dirty="0"/>
          </a:p>
          <a:p>
            <a:pPr lvl="1"/>
            <a:r>
              <a:rPr lang="id-ID" dirty="0"/>
              <a:t>Tidak ada persyaratan, tetapi</a:t>
            </a:r>
            <a:endParaRPr lang="en-GB" dirty="0"/>
          </a:p>
          <a:p>
            <a:pPr lvl="2"/>
            <a:r>
              <a:rPr lang="id-ID" dirty="0"/>
              <a:t>Tiap bulan - terbaik</a:t>
            </a:r>
            <a:endParaRPr lang="en-GB" dirty="0"/>
          </a:p>
          <a:p>
            <a:pPr lvl="2"/>
            <a:r>
              <a:rPr lang="id-ID" dirty="0"/>
              <a:t>Tiap dua bulan - baik</a:t>
            </a:r>
            <a:endParaRPr lang="en-GB" dirty="0"/>
          </a:p>
          <a:p>
            <a:r>
              <a:rPr lang="id-ID" dirty="0"/>
              <a:t>Sekali per musim - minimum</a:t>
            </a:r>
            <a:endParaRPr lang="id-ID" noProof="0" dirty="0" smtClean="0">
              <a:latin typeface="Arial" charset="0"/>
              <a:cs typeface="Arial" charset="0"/>
            </a:endParaRPr>
          </a:p>
        </p:txBody>
      </p:sp>
      <p:sp>
        <p:nvSpPr>
          <p:cNvPr id="44036"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Survei </a:t>
            </a:r>
            <a:endParaRPr lang="en-GB" dirty="0" smtClean="0"/>
          </a:p>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endParaRPr lang="en-US" dirty="0" smtClean="0">
              <a:latin typeface="Arial" charset="0"/>
              <a:cs typeface="Arial" charset="0"/>
            </a:endParaRPr>
          </a:p>
        </p:txBody>
      </p:sp>
      <p:sp>
        <p:nvSpPr>
          <p:cNvPr id="44037" name="Slide Number Placeholder 8"/>
          <p:cNvSpPr>
            <a:spLocks noGrp="1"/>
          </p:cNvSpPr>
          <p:nvPr>
            <p:ph type="sldNum" sz="quarter" idx="18"/>
          </p:nvPr>
        </p:nvSpPr>
        <p:spPr bwMode="auto">
          <a:noFill/>
          <a:ln>
            <a:miter lim="800000"/>
            <a:headEnd/>
            <a:tailEnd/>
          </a:ln>
        </p:spPr>
        <p:txBody>
          <a:bodyPr/>
          <a:lstStyle/>
          <a:p>
            <a:fld id="{B0394283-9BA3-4E83-AF3B-0ED2EF2CC6DB}" type="slidenum">
              <a:rPr lang="en-AU"/>
              <a:pPr/>
              <a:t>18</a:t>
            </a:fld>
            <a:endParaRPr lang="en-AU"/>
          </a:p>
        </p:txBody>
      </p:sp>
      <p:sp>
        <p:nvSpPr>
          <p:cNvPr id="44038" name="Text Placeholder 13"/>
          <p:cNvSpPr>
            <a:spLocks noGrp="1"/>
          </p:cNvSpPr>
          <p:nvPr>
            <p:ph type="body" sz="quarter" idx="16"/>
          </p:nvPr>
        </p:nvSpPr>
        <p:spPr>
          <a:xfrm>
            <a:off x="76200" y="6418263"/>
            <a:ext cx="2590800" cy="304800"/>
          </a:xfrm>
        </p:spPr>
        <p:txBody>
          <a:bodyPr/>
          <a:lstStyle/>
          <a:p>
            <a:r>
              <a:rPr lang="id-ID" dirty="0" smtClean="0">
                <a:latin typeface="Arial" charset="0"/>
                <a:cs typeface="Arial" charset="0"/>
              </a:rPr>
              <a:t>B2: </a:t>
            </a:r>
            <a:r>
              <a:rPr lang="id-ID" dirty="0">
                <a:latin typeface="Arial" charset="0"/>
                <a:cs typeface="Arial" charset="0"/>
              </a:rPr>
              <a:t>Waktu Penyelaman</a:t>
            </a:r>
            <a:endParaRPr lang="id-ID" noProof="0" dirty="0" smtClean="0">
              <a:latin typeface="Arial" charset="0"/>
              <a:cs typeface="Arial" charset="0"/>
            </a:endParaRPr>
          </a:p>
        </p:txBody>
      </p:sp>
      <p:sp>
        <p:nvSpPr>
          <p:cNvPr id="44039" name="Text Placeholder 9"/>
          <p:cNvSpPr>
            <a:spLocks noGrp="1"/>
          </p:cNvSpPr>
          <p:nvPr>
            <p:ph type="body" sz="quarter" idx="12"/>
          </p:nvPr>
        </p:nvSpPr>
        <p:spPr>
          <a:xfrm>
            <a:off x="457200" y="1752600"/>
            <a:ext cx="8153400" cy="533400"/>
          </a:xfrm>
        </p:spPr>
        <p:txBody>
          <a:bodyPr>
            <a:normAutofit fontScale="85000" lnSpcReduction="10000"/>
          </a:bodyPr>
          <a:lstStyle/>
          <a:p>
            <a:r>
              <a:rPr lang="id-ID" dirty="0">
                <a:latin typeface="Arial" charset="0"/>
                <a:cs typeface="Arial" charset="0"/>
              </a:rPr>
              <a:t>Mengulang survei di lokasi yang sama akan memberikan hasil terbaik</a:t>
            </a:r>
            <a:endParaRPr lang="id-ID" noProof="0" dirty="0" smtClean="0">
              <a:latin typeface="Arial" charset="0"/>
              <a:cs typeface="Arial" charset="0"/>
            </a:endParaRPr>
          </a:p>
        </p:txBody>
      </p:sp>
      <p:pic>
        <p:nvPicPr>
          <p:cNvPr id="44040" name="Picture 7" descr="jupiterdivecenter.jpg"/>
          <p:cNvPicPr>
            <a:picLocks noChangeAspect="1"/>
          </p:cNvPicPr>
          <p:nvPr/>
        </p:nvPicPr>
        <p:blipFill>
          <a:blip r:embed="rId3" cstate="print"/>
          <a:srcRect/>
          <a:stretch>
            <a:fillRect/>
          </a:stretch>
        </p:blipFill>
        <p:spPr bwMode="auto">
          <a:xfrm>
            <a:off x="4953000" y="2438400"/>
            <a:ext cx="3657600" cy="2305050"/>
          </a:xfrm>
          <a:prstGeom prst="rect">
            <a:avLst/>
          </a:prstGeom>
          <a:noFill/>
          <a:ln w="9525">
            <a:noFill/>
            <a:miter lim="800000"/>
            <a:headEnd/>
            <a:tailEnd/>
          </a:ln>
        </p:spPr>
      </p:pic>
      <p:sp>
        <p:nvSpPr>
          <p:cNvPr id="4404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rPr>
              <a:t>Rencanakan</a:t>
            </a:r>
            <a:r>
              <a:rPr lang="en-US" sz="1600" b="1" i="1" dirty="0">
                <a:solidFill>
                  <a:srgbClr val="376092"/>
                </a:solidFill>
              </a:rPr>
              <a:t> </a:t>
            </a:r>
            <a:r>
              <a:rPr lang="en-US" sz="1600" b="1" i="1" dirty="0" err="1">
                <a:solidFill>
                  <a:srgbClr val="376092"/>
                </a:solidFill>
              </a:rPr>
              <a:t>Penyelaman</a:t>
            </a:r>
            <a:endParaRPr lang="en-GB" sz="2000" b="1" dirty="0">
              <a:solidFill>
                <a:srgbClr val="37609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792162"/>
          </a:xfrm>
        </p:spPr>
        <p:txBody>
          <a:bodyPr anchor="t"/>
          <a:lstStyle/>
          <a:p>
            <a:pPr>
              <a:defRPr/>
            </a:pPr>
            <a:r>
              <a:rPr lang="id-ID" dirty="0"/>
              <a:t>Pilih Lokasi Survei</a:t>
            </a:r>
            <a:endParaRPr lang="id-ID" noProof="0" dirty="0" smtClean="0">
              <a:latin typeface="Arial" charset="0"/>
              <a:cs typeface="Arial" charset="0"/>
            </a:endParaRPr>
          </a:p>
        </p:txBody>
      </p:sp>
      <p:sp>
        <p:nvSpPr>
          <p:cNvPr id="46083" name="Content Placeholder 2"/>
          <p:cNvSpPr>
            <a:spLocks noGrp="1"/>
          </p:cNvSpPr>
          <p:nvPr>
            <p:ph idx="1"/>
          </p:nvPr>
        </p:nvSpPr>
        <p:spPr>
          <a:xfrm>
            <a:off x="685800" y="2286000"/>
            <a:ext cx="4495800" cy="2057400"/>
          </a:xfrm>
        </p:spPr>
        <p:txBody>
          <a:bodyPr/>
          <a:lstStyle/>
          <a:p>
            <a:pPr lvl="0"/>
            <a:r>
              <a:rPr lang="id-ID" dirty="0"/>
              <a:t>Dapat kembali secara berkala</a:t>
            </a:r>
            <a:endParaRPr lang="en-GB" dirty="0"/>
          </a:p>
          <a:p>
            <a:pPr lvl="0"/>
            <a:r>
              <a:rPr lang="id-ID" dirty="0"/>
              <a:t>Sesuai dengan keahlian dan pengalaman penyelaman semua peserta</a:t>
            </a:r>
            <a:endParaRPr lang="en-GB" dirty="0"/>
          </a:p>
          <a:p>
            <a:pPr lvl="0"/>
            <a:r>
              <a:rPr lang="id-ID" dirty="0"/>
              <a:t>Survei danau dan sungai air tawar</a:t>
            </a:r>
            <a:endParaRPr lang="en-GB" dirty="0"/>
          </a:p>
          <a:p>
            <a:pPr lvl="0"/>
            <a:r>
              <a:rPr lang="id-ID" dirty="0"/>
              <a:t>Memerlukan izin</a:t>
            </a:r>
            <a:r>
              <a:rPr lang="id-ID" dirty="0" smtClean="0"/>
              <a:t>?</a:t>
            </a:r>
            <a:endParaRPr lang="id-ID" noProof="0" dirty="0" smtClean="0">
              <a:latin typeface="Arial" charset="0"/>
              <a:cs typeface="Arial" charset="0"/>
            </a:endParaRPr>
          </a:p>
          <a:p>
            <a:endParaRPr lang="id-ID" noProof="0" dirty="0" smtClean="0">
              <a:latin typeface="Arial" charset="0"/>
              <a:cs typeface="Arial" charset="0"/>
            </a:endParaRPr>
          </a:p>
        </p:txBody>
      </p:sp>
      <p:sp>
        <p:nvSpPr>
          <p:cNvPr id="46084" name="Text Placeholder 14"/>
          <p:cNvSpPr>
            <a:spLocks noGrp="1"/>
          </p:cNvSpPr>
          <p:nvPr>
            <p:ph type="body" sz="quarter" idx="12"/>
          </p:nvPr>
        </p:nvSpPr>
        <p:spPr>
          <a:xfrm>
            <a:off x="457200" y="1676400"/>
            <a:ext cx="8153400" cy="685800"/>
          </a:xfrm>
        </p:spPr>
        <p:txBody>
          <a:bodyPr>
            <a:normAutofit lnSpcReduction="10000"/>
          </a:bodyPr>
          <a:lstStyle/>
          <a:p>
            <a:r>
              <a:rPr lang="id-ID" dirty="0">
                <a:latin typeface="Arial" charset="0"/>
                <a:cs typeface="Arial" charset="0"/>
              </a:rPr>
              <a:t>Gunakan pertimbangan-pertimbangan ini untuk memilih lokasi survei: </a:t>
            </a:r>
            <a:endParaRPr lang="id-ID" noProof="0" dirty="0" smtClean="0">
              <a:latin typeface="Arial" charset="0"/>
              <a:cs typeface="Arial" charset="0"/>
            </a:endParaRPr>
          </a:p>
        </p:txBody>
      </p:sp>
      <p:sp>
        <p:nvSpPr>
          <p:cNvPr id="4608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a:t>
            </a:r>
            <a:r>
              <a:rPr lang="id-ID" dirty="0" smtClean="0"/>
              <a:t>Survei</a:t>
            </a:r>
            <a:endParaRPr lang="en-GB" dirty="0" smtClean="0"/>
          </a:p>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endParaRPr lang="en-US" dirty="0" smtClean="0">
              <a:latin typeface="Arial" charset="0"/>
              <a:cs typeface="Arial" charset="0"/>
            </a:endParaRPr>
          </a:p>
        </p:txBody>
      </p:sp>
      <p:sp>
        <p:nvSpPr>
          <p:cNvPr id="46086" name="Slide Number Placeholder 8"/>
          <p:cNvSpPr>
            <a:spLocks noGrp="1"/>
          </p:cNvSpPr>
          <p:nvPr>
            <p:ph type="sldNum" sz="quarter" idx="18"/>
          </p:nvPr>
        </p:nvSpPr>
        <p:spPr bwMode="auto">
          <a:noFill/>
          <a:ln>
            <a:miter lim="800000"/>
            <a:headEnd/>
            <a:tailEnd/>
          </a:ln>
        </p:spPr>
        <p:txBody>
          <a:bodyPr/>
          <a:lstStyle/>
          <a:p>
            <a:fld id="{6609F001-403B-44AD-933A-2230C01F5ACB}" type="slidenum">
              <a:rPr lang="en-AU"/>
              <a:pPr/>
              <a:t>19</a:t>
            </a:fld>
            <a:endParaRPr lang="en-AU"/>
          </a:p>
        </p:txBody>
      </p:sp>
      <p:sp>
        <p:nvSpPr>
          <p:cNvPr id="46087" name="Text Placeholder 13"/>
          <p:cNvSpPr>
            <a:spLocks noGrp="1"/>
          </p:cNvSpPr>
          <p:nvPr>
            <p:ph type="body" sz="quarter" idx="16"/>
          </p:nvPr>
        </p:nvSpPr>
        <p:spPr>
          <a:xfrm>
            <a:off x="76200" y="6418263"/>
            <a:ext cx="2590800" cy="304800"/>
          </a:xfrm>
        </p:spPr>
        <p:txBody>
          <a:bodyPr/>
          <a:lstStyle/>
          <a:p>
            <a:r>
              <a:rPr lang="id-ID" dirty="0" smtClean="0">
                <a:latin typeface="Arial" charset="0"/>
                <a:cs typeface="Arial" charset="0"/>
              </a:rPr>
              <a:t>B2: </a:t>
            </a:r>
            <a:r>
              <a:rPr lang="id-ID" dirty="0">
                <a:latin typeface="Arial" charset="0"/>
                <a:cs typeface="Arial" charset="0"/>
              </a:rPr>
              <a:t>Waktu Penyelaman</a:t>
            </a:r>
            <a:endParaRPr lang="id-ID" noProof="0" dirty="0" smtClean="0">
              <a:latin typeface="Arial" charset="0"/>
              <a:cs typeface="Arial" charset="0"/>
            </a:endParaRPr>
          </a:p>
        </p:txBody>
      </p:sp>
      <p:sp>
        <p:nvSpPr>
          <p:cNvPr id="24584" name="Text Placeholder 11"/>
          <p:cNvSpPr txBox="1">
            <a:spLocks/>
          </p:cNvSpPr>
          <p:nvPr/>
        </p:nvSpPr>
        <p:spPr bwMode="auto">
          <a:xfrm>
            <a:off x="304800" y="4419600"/>
            <a:ext cx="4495800" cy="1752600"/>
          </a:xfrm>
          <a:prstGeom prst="rect">
            <a:avLst/>
          </a:prstGeom>
          <a:noFill/>
          <a:ln w="9525">
            <a:noFill/>
            <a:miter lim="800000"/>
            <a:headEnd/>
            <a:tailEnd/>
          </a:ln>
        </p:spPr>
        <p:txBody>
          <a:bodyPr/>
          <a:lstStyle/>
          <a:p>
            <a:pPr algn="ctr">
              <a:spcBef>
                <a:spcPct val="20000"/>
              </a:spcBef>
              <a:buSzPct val="75000"/>
              <a:defRPr/>
            </a:pPr>
            <a:r>
              <a:rPr lang="en-AU" sz="2200" b="1" dirty="0" err="1">
                <a:solidFill>
                  <a:schemeClr val="accent2">
                    <a:lumMod val="75000"/>
                  </a:schemeClr>
                </a:solidFill>
                <a:latin typeface="Arial" panose="020B0604020202020204" pitchFamily="34" charset="0"/>
                <a:cs typeface="Arial" panose="020B0604020202020204" pitchFamily="34" charset="0"/>
              </a:rPr>
              <a:t>Pembersihan</a:t>
            </a:r>
            <a:r>
              <a:rPr lang="en-AU" sz="2200" b="1" dirty="0">
                <a:solidFill>
                  <a:schemeClr val="accent2">
                    <a:lumMod val="75000"/>
                  </a:schemeClr>
                </a:solidFill>
                <a:latin typeface="Arial" panose="020B0604020202020204" pitchFamily="34" charset="0"/>
                <a:cs typeface="Arial" panose="020B0604020202020204" pitchFamily="34" charset="0"/>
              </a:rPr>
              <a:t> </a:t>
            </a:r>
            <a:r>
              <a:rPr lang="en-AU" sz="2200" b="1" dirty="0" err="1">
                <a:solidFill>
                  <a:schemeClr val="accent2">
                    <a:lumMod val="75000"/>
                  </a:schemeClr>
                </a:solidFill>
                <a:latin typeface="Arial" panose="020B0604020202020204" pitchFamily="34" charset="0"/>
                <a:cs typeface="Arial" panose="020B0604020202020204" pitchFamily="34" charset="0"/>
              </a:rPr>
              <a:t>Bawah</a:t>
            </a:r>
            <a:r>
              <a:rPr lang="en-AU" sz="2200" b="1" dirty="0">
                <a:solidFill>
                  <a:schemeClr val="accent2">
                    <a:lumMod val="75000"/>
                  </a:schemeClr>
                </a:solidFill>
                <a:latin typeface="Arial" panose="020B0604020202020204" pitchFamily="34" charset="0"/>
                <a:cs typeface="Arial" panose="020B0604020202020204" pitchFamily="34" charset="0"/>
              </a:rPr>
              <a:t> Air </a:t>
            </a:r>
            <a:r>
              <a:rPr lang="en-AU" sz="2200" b="1" dirty="0" err="1">
                <a:solidFill>
                  <a:schemeClr val="accent2">
                    <a:lumMod val="75000"/>
                  </a:schemeClr>
                </a:solidFill>
                <a:latin typeface="Arial" panose="020B0604020202020204" pitchFamily="34" charset="0"/>
                <a:cs typeface="Arial" panose="020B0604020202020204" pitchFamily="34" charset="0"/>
              </a:rPr>
              <a:t>atau</a:t>
            </a:r>
            <a:r>
              <a:rPr lang="en-AU" sz="2200" b="1" dirty="0">
                <a:solidFill>
                  <a:schemeClr val="accent2">
                    <a:lumMod val="75000"/>
                  </a:schemeClr>
                </a:solidFill>
                <a:latin typeface="Arial" panose="020B0604020202020204" pitchFamily="34" charset="0"/>
                <a:cs typeface="Arial" panose="020B0604020202020204" pitchFamily="34" charset="0"/>
              </a:rPr>
              <a:t> </a:t>
            </a:r>
            <a:r>
              <a:rPr lang="en-AU" sz="2200" b="1" dirty="0" err="1">
                <a:solidFill>
                  <a:schemeClr val="accent2">
                    <a:lumMod val="75000"/>
                  </a:schemeClr>
                </a:solidFill>
                <a:latin typeface="Arial" panose="020B0604020202020204" pitchFamily="34" charset="0"/>
                <a:cs typeface="Arial" panose="020B0604020202020204" pitchFamily="34" charset="0"/>
              </a:rPr>
              <a:t>Daratan</a:t>
            </a:r>
            <a:r>
              <a:rPr lang="en-AU" sz="2200" b="1" dirty="0" smtClean="0">
                <a:solidFill>
                  <a:schemeClr val="accent2">
                    <a:lumMod val="75000"/>
                  </a:schemeClr>
                </a:solidFill>
                <a:latin typeface="Arial" panose="020B0604020202020204" pitchFamily="34" charset="0"/>
                <a:cs typeface="Arial" panose="020B0604020202020204" pitchFamily="34" charset="0"/>
              </a:rPr>
              <a:t>?</a:t>
            </a:r>
          </a:p>
          <a:p>
            <a:pPr algn="ctr">
              <a:spcBef>
                <a:spcPct val="20000"/>
              </a:spcBef>
              <a:buSzPct val="75000"/>
              <a:defRPr/>
            </a:pPr>
            <a:r>
              <a:rPr lang="en-AU" b="1" dirty="0">
                <a:solidFill>
                  <a:schemeClr val="accent2">
                    <a:lumMod val="75000"/>
                  </a:schemeClr>
                </a:solidFill>
                <a:latin typeface="Arial" panose="020B0604020202020204" pitchFamily="34" charset="0"/>
                <a:cs typeface="Arial" panose="020B0604020202020204" pitchFamily="34" charset="0"/>
              </a:rPr>
              <a:t> </a:t>
            </a:r>
            <a:r>
              <a:rPr lang="en-AU" b="1" dirty="0" err="1">
                <a:solidFill>
                  <a:schemeClr val="accent2">
                    <a:lumMod val="75000"/>
                  </a:schemeClr>
                </a:solidFill>
                <a:latin typeface="Arial" panose="020B0604020202020204" pitchFamily="34" charset="0"/>
                <a:cs typeface="Arial" panose="020B0604020202020204" pitchFamily="34" charset="0"/>
              </a:rPr>
              <a:t>Laporkan</a:t>
            </a:r>
            <a:r>
              <a:rPr lang="en-AU" b="1" dirty="0">
                <a:solidFill>
                  <a:schemeClr val="accent2">
                    <a:lumMod val="75000"/>
                  </a:schemeClr>
                </a:solidFill>
                <a:latin typeface="Arial" panose="020B0604020202020204" pitchFamily="34" charset="0"/>
                <a:cs typeface="Arial" panose="020B0604020202020204" pitchFamily="34" charset="0"/>
              </a:rPr>
              <a:t> </a:t>
            </a:r>
            <a:r>
              <a:rPr lang="en-AU" b="1" dirty="0" err="1">
                <a:solidFill>
                  <a:schemeClr val="accent2">
                    <a:lumMod val="75000"/>
                  </a:schemeClr>
                </a:solidFill>
                <a:latin typeface="Arial" panose="020B0604020202020204" pitchFamily="34" charset="0"/>
                <a:cs typeface="Arial" panose="020B0604020202020204" pitchFamily="34" charset="0"/>
              </a:rPr>
              <a:t>melalui</a:t>
            </a:r>
            <a:r>
              <a:rPr lang="en-AU" b="1" dirty="0">
                <a:solidFill>
                  <a:schemeClr val="accent2">
                    <a:lumMod val="75000"/>
                  </a:schemeClr>
                </a:solidFill>
                <a:latin typeface="Arial" panose="020B0604020202020204" pitchFamily="34" charset="0"/>
                <a:cs typeface="Arial" panose="020B0604020202020204" pitchFamily="34" charset="0"/>
              </a:rPr>
              <a:t> Dive Against Debris</a:t>
            </a:r>
            <a:r>
              <a:rPr lang="en-AU" b="1" baseline="30000" dirty="0">
                <a:solidFill>
                  <a:schemeClr val="accent2">
                    <a:lumMod val="75000"/>
                  </a:schemeClr>
                </a:solidFill>
                <a:latin typeface="Arial" panose="020B0604020202020204" pitchFamily="34" charset="0"/>
                <a:cs typeface="Arial" panose="020B0604020202020204" pitchFamily="34" charset="0"/>
              </a:rPr>
              <a:t>®</a:t>
            </a:r>
            <a:r>
              <a:rPr lang="en-AU" b="1" dirty="0">
                <a:solidFill>
                  <a:schemeClr val="accent2">
                    <a:lumMod val="75000"/>
                  </a:schemeClr>
                </a:solidFill>
                <a:latin typeface="Arial" panose="020B0604020202020204" pitchFamily="34" charset="0"/>
                <a:cs typeface="Arial" panose="020B0604020202020204" pitchFamily="34" charset="0"/>
              </a:rPr>
              <a:t> </a:t>
            </a:r>
            <a:r>
              <a:rPr lang="en-AU" b="1" dirty="0" err="1">
                <a:solidFill>
                  <a:schemeClr val="accent2">
                    <a:lumMod val="75000"/>
                  </a:schemeClr>
                </a:solidFill>
                <a:latin typeface="Arial" panose="020B0604020202020204" pitchFamily="34" charset="0"/>
                <a:cs typeface="Arial" panose="020B0604020202020204" pitchFamily="34" charset="0"/>
              </a:rPr>
              <a:t>hanya</a:t>
            </a:r>
            <a:r>
              <a:rPr lang="en-AU" b="1" dirty="0">
                <a:solidFill>
                  <a:schemeClr val="accent2">
                    <a:lumMod val="75000"/>
                  </a:schemeClr>
                </a:solidFill>
                <a:latin typeface="Arial" panose="020B0604020202020204" pitchFamily="34" charset="0"/>
                <a:cs typeface="Arial" panose="020B0604020202020204" pitchFamily="34" charset="0"/>
              </a:rPr>
              <a:t> </a:t>
            </a:r>
            <a:r>
              <a:rPr lang="en-AU" b="1" dirty="0" err="1">
                <a:solidFill>
                  <a:schemeClr val="accent2">
                    <a:lumMod val="75000"/>
                  </a:schemeClr>
                </a:solidFill>
                <a:latin typeface="Arial" panose="020B0604020202020204" pitchFamily="34" charset="0"/>
                <a:cs typeface="Arial" panose="020B0604020202020204" pitchFamily="34" charset="0"/>
              </a:rPr>
              <a:t>sampah</a:t>
            </a:r>
            <a:r>
              <a:rPr lang="en-AU" b="1" dirty="0">
                <a:solidFill>
                  <a:schemeClr val="accent2">
                    <a:lumMod val="75000"/>
                  </a:schemeClr>
                </a:solidFill>
                <a:latin typeface="Arial" panose="020B0604020202020204" pitchFamily="34" charset="0"/>
                <a:cs typeface="Arial" panose="020B0604020202020204" pitchFamily="34" charset="0"/>
              </a:rPr>
              <a:t> </a:t>
            </a:r>
            <a:r>
              <a:rPr lang="en-AU" b="1" dirty="0" err="1">
                <a:solidFill>
                  <a:schemeClr val="accent2">
                    <a:lumMod val="75000"/>
                  </a:schemeClr>
                </a:solidFill>
                <a:latin typeface="Arial" panose="020B0604020202020204" pitchFamily="34" charset="0"/>
                <a:cs typeface="Arial" panose="020B0604020202020204" pitchFamily="34" charset="0"/>
              </a:rPr>
              <a:t>laut</a:t>
            </a:r>
            <a:r>
              <a:rPr lang="en-AU" b="1" dirty="0">
                <a:solidFill>
                  <a:schemeClr val="accent2">
                    <a:lumMod val="75000"/>
                  </a:schemeClr>
                </a:solidFill>
                <a:latin typeface="Arial" panose="020B0604020202020204" pitchFamily="34" charset="0"/>
                <a:cs typeface="Arial" panose="020B0604020202020204" pitchFamily="34" charset="0"/>
              </a:rPr>
              <a:t> yang </a:t>
            </a:r>
            <a:r>
              <a:rPr lang="en-AU" b="1" dirty="0" err="1">
                <a:solidFill>
                  <a:schemeClr val="accent2">
                    <a:lumMod val="75000"/>
                  </a:schemeClr>
                </a:solidFill>
                <a:latin typeface="Arial" panose="020B0604020202020204" pitchFamily="34" charset="0"/>
                <a:cs typeface="Arial" panose="020B0604020202020204" pitchFamily="34" charset="0"/>
              </a:rPr>
              <a:t>ditemukan</a:t>
            </a:r>
            <a:r>
              <a:rPr lang="en-AU" b="1" dirty="0">
                <a:solidFill>
                  <a:schemeClr val="accent2">
                    <a:lumMod val="75000"/>
                  </a:schemeClr>
                </a:solidFill>
                <a:latin typeface="Arial" panose="020B0604020202020204" pitchFamily="34" charset="0"/>
                <a:cs typeface="Arial" panose="020B0604020202020204" pitchFamily="34" charset="0"/>
              </a:rPr>
              <a:t> </a:t>
            </a:r>
            <a:r>
              <a:rPr lang="en-AU" b="1" dirty="0" err="1">
                <a:solidFill>
                  <a:schemeClr val="accent2">
                    <a:lumMod val="75000"/>
                  </a:schemeClr>
                </a:solidFill>
                <a:latin typeface="Arial" panose="020B0604020202020204" pitchFamily="34" charset="0"/>
                <a:cs typeface="Arial" panose="020B0604020202020204" pitchFamily="34" charset="0"/>
              </a:rPr>
              <a:t>oleh</a:t>
            </a:r>
            <a:r>
              <a:rPr lang="en-AU" b="1" dirty="0">
                <a:solidFill>
                  <a:schemeClr val="accent2">
                    <a:lumMod val="75000"/>
                  </a:schemeClr>
                </a:solidFill>
                <a:latin typeface="Arial" panose="020B0604020202020204" pitchFamily="34" charset="0"/>
                <a:cs typeface="Arial" panose="020B0604020202020204" pitchFamily="34" charset="0"/>
              </a:rPr>
              <a:t> </a:t>
            </a:r>
            <a:r>
              <a:rPr lang="en-AU" b="1" dirty="0" err="1">
                <a:solidFill>
                  <a:schemeClr val="accent2">
                    <a:lumMod val="75000"/>
                  </a:schemeClr>
                </a:solidFill>
                <a:latin typeface="Arial" panose="020B0604020202020204" pitchFamily="34" charset="0"/>
                <a:cs typeface="Arial" panose="020B0604020202020204" pitchFamily="34" charset="0"/>
              </a:rPr>
              <a:t>penyelam</a:t>
            </a:r>
            <a:r>
              <a:rPr lang="en-AU" b="1" dirty="0">
                <a:solidFill>
                  <a:schemeClr val="accent2">
                    <a:lumMod val="75000"/>
                  </a:schemeClr>
                </a:solidFill>
                <a:latin typeface="Arial" panose="020B0604020202020204" pitchFamily="34" charset="0"/>
                <a:cs typeface="Arial" panose="020B0604020202020204" pitchFamily="34" charset="0"/>
              </a:rPr>
              <a:t> di </a:t>
            </a:r>
            <a:r>
              <a:rPr lang="en-AU" b="1" dirty="0" err="1">
                <a:solidFill>
                  <a:schemeClr val="accent2">
                    <a:lumMod val="75000"/>
                  </a:schemeClr>
                </a:solidFill>
                <a:latin typeface="Arial" panose="020B0604020202020204" pitchFamily="34" charset="0"/>
                <a:cs typeface="Arial" panose="020B0604020202020204" pitchFamily="34" charset="0"/>
              </a:rPr>
              <a:t>bawah</a:t>
            </a:r>
            <a:r>
              <a:rPr lang="en-AU" b="1" dirty="0">
                <a:solidFill>
                  <a:schemeClr val="accent2">
                    <a:lumMod val="75000"/>
                  </a:schemeClr>
                </a:solidFill>
                <a:latin typeface="Arial" panose="020B0604020202020204" pitchFamily="34" charset="0"/>
                <a:cs typeface="Arial" panose="020B0604020202020204" pitchFamily="34" charset="0"/>
              </a:rPr>
              <a:t> air</a:t>
            </a:r>
          </a:p>
        </p:txBody>
      </p:sp>
      <p:sp>
        <p:nvSpPr>
          <p:cNvPr id="46089"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smtClean="0">
                <a:solidFill>
                  <a:srgbClr val="376092"/>
                </a:solidFill>
              </a:rPr>
              <a:t>Rencanakan</a:t>
            </a:r>
            <a:r>
              <a:rPr lang="en-US" sz="1600" b="1" i="1" dirty="0" smtClean="0">
                <a:solidFill>
                  <a:srgbClr val="376092"/>
                </a:solidFill>
              </a:rPr>
              <a:t> </a:t>
            </a:r>
            <a:r>
              <a:rPr lang="en-US" sz="1600" b="1" i="1" dirty="0" err="1" smtClean="0">
                <a:solidFill>
                  <a:srgbClr val="376092"/>
                </a:solidFill>
              </a:rPr>
              <a:t>Penyelaman</a:t>
            </a:r>
            <a:endParaRPr lang="en-GB" sz="2000" b="1" dirty="0">
              <a:solidFill>
                <a:srgbClr val="376092"/>
              </a:solidFill>
            </a:endParaRPr>
          </a:p>
        </p:txBody>
      </p:sp>
      <p:pic>
        <p:nvPicPr>
          <p:cNvPr id="46090" name="Picture 10" descr="Camel_Dive_Club_585_13_fixed.jpg"/>
          <p:cNvPicPr>
            <a:picLocks noChangeAspect="1"/>
          </p:cNvPicPr>
          <p:nvPr/>
        </p:nvPicPr>
        <p:blipFill>
          <a:blip r:embed="rId3" cstate="print"/>
          <a:srcRect/>
          <a:stretch>
            <a:fillRect/>
          </a:stretch>
        </p:blipFill>
        <p:spPr bwMode="auto">
          <a:xfrm>
            <a:off x="5410200" y="2209800"/>
            <a:ext cx="27432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791200" cy="990600"/>
          </a:xfrm>
        </p:spPr>
        <p:txBody>
          <a:bodyPr/>
          <a:lstStyle/>
          <a:p>
            <a:pPr>
              <a:defRPr/>
            </a:pPr>
            <a:r>
              <a:rPr lang="id-ID" noProof="0" dirty="0"/>
              <a:t>Kita akan membahas tentang </a:t>
            </a:r>
            <a:r>
              <a:rPr lang="id-ID" noProof="0" dirty="0" smtClean="0"/>
              <a:t>. . .</a:t>
            </a:r>
            <a:endParaRPr lang="id-ID" noProof="0" dirty="0"/>
          </a:p>
        </p:txBody>
      </p:sp>
      <p:sp>
        <p:nvSpPr>
          <p:cNvPr id="11267" name="Content Placeholder 2"/>
          <p:cNvSpPr>
            <a:spLocks noGrp="1"/>
          </p:cNvSpPr>
          <p:nvPr>
            <p:ph idx="1"/>
          </p:nvPr>
        </p:nvSpPr>
        <p:spPr>
          <a:xfrm>
            <a:off x="685800" y="3352800"/>
            <a:ext cx="4800600" cy="2819400"/>
          </a:xfrm>
        </p:spPr>
        <p:txBody>
          <a:bodyPr>
            <a:normAutofit/>
          </a:bodyPr>
          <a:lstStyle/>
          <a:p>
            <a:r>
              <a:rPr lang="id-ID" noProof="0" dirty="0" smtClean="0">
                <a:latin typeface="Arial" charset="0"/>
                <a:cs typeface="Arial" charset="0"/>
              </a:rPr>
              <a:t>Kerusakan </a:t>
            </a:r>
            <a:r>
              <a:rPr lang="id-ID" noProof="0" dirty="0">
                <a:latin typeface="Arial" charset="0"/>
                <a:cs typeface="Arial" charset="0"/>
              </a:rPr>
              <a:t>Sudah Terjadi</a:t>
            </a:r>
          </a:p>
          <a:p>
            <a:r>
              <a:rPr lang="id-ID" noProof="0" dirty="0" smtClean="0">
                <a:latin typeface="Arial" charset="0"/>
                <a:cs typeface="Arial" charset="0"/>
              </a:rPr>
              <a:t>Apakah </a:t>
            </a:r>
            <a:r>
              <a:rPr lang="id-ID" noProof="0" dirty="0">
                <a:latin typeface="Arial" charset="0"/>
                <a:cs typeface="Arial" charset="0"/>
              </a:rPr>
              <a:t>Sebenarnya Sampah Laut Ini?</a:t>
            </a:r>
          </a:p>
          <a:p>
            <a:r>
              <a:rPr lang="id-ID" noProof="0" dirty="0" smtClean="0">
                <a:latin typeface="Arial" charset="0"/>
                <a:cs typeface="Arial" charset="0"/>
              </a:rPr>
              <a:t>Dari </a:t>
            </a:r>
            <a:r>
              <a:rPr lang="id-ID" noProof="0" dirty="0">
                <a:latin typeface="Arial" charset="0"/>
                <a:cs typeface="Arial" charset="0"/>
              </a:rPr>
              <a:t>Manakah Asalnya?</a:t>
            </a:r>
          </a:p>
          <a:p>
            <a:r>
              <a:rPr lang="id-ID" noProof="0" dirty="0" smtClean="0">
                <a:latin typeface="Arial" charset="0"/>
                <a:cs typeface="Arial" charset="0"/>
              </a:rPr>
              <a:t>Dapatkah </a:t>
            </a:r>
            <a:r>
              <a:rPr lang="id-ID" noProof="0" dirty="0">
                <a:latin typeface="Arial" charset="0"/>
                <a:cs typeface="Arial" charset="0"/>
              </a:rPr>
              <a:t>Kita Mengatasi Kekacauan Ini?</a:t>
            </a:r>
          </a:p>
          <a:p>
            <a:r>
              <a:rPr lang="id-ID" noProof="0" dirty="0" smtClean="0">
                <a:latin typeface="Arial" charset="0"/>
                <a:cs typeface="Arial" charset="0"/>
              </a:rPr>
              <a:t>Dive </a:t>
            </a:r>
            <a:r>
              <a:rPr lang="id-ID" noProof="0" dirty="0">
                <a:latin typeface="Arial" charset="0"/>
                <a:cs typeface="Arial" charset="0"/>
              </a:rPr>
              <a:t>Against </a:t>
            </a:r>
            <a:r>
              <a:rPr lang="id-ID" noProof="0" dirty="0" err="1">
                <a:latin typeface="Arial" charset="0"/>
                <a:cs typeface="Arial" charset="0"/>
              </a:rPr>
              <a:t>Debris</a:t>
            </a:r>
            <a:r>
              <a:rPr lang="id-ID" baseline="30000" noProof="0" dirty="0" err="1">
                <a:latin typeface="Arial" charset="0"/>
                <a:cs typeface="Arial" charset="0"/>
              </a:rPr>
              <a:t>®</a:t>
            </a:r>
            <a:r>
              <a:rPr lang="id-ID" noProof="0" dirty="0">
                <a:latin typeface="Arial" charset="0"/>
                <a:cs typeface="Arial" charset="0"/>
              </a:rPr>
              <a:t> - Menyelam Demi Perubahan</a:t>
            </a:r>
          </a:p>
          <a:p>
            <a:r>
              <a:rPr lang="id-ID" noProof="0" dirty="0" smtClean="0">
                <a:latin typeface="Arial" charset="0"/>
                <a:cs typeface="Arial" charset="0"/>
              </a:rPr>
              <a:t>Diciptakan </a:t>
            </a:r>
            <a:r>
              <a:rPr lang="id-ID" noProof="0" dirty="0">
                <a:latin typeface="Arial" charset="0"/>
                <a:cs typeface="Arial" charset="0"/>
              </a:rPr>
              <a:t>Khusus Bagi Penyelam</a:t>
            </a:r>
          </a:p>
        </p:txBody>
      </p:sp>
      <p:sp>
        <p:nvSpPr>
          <p:cNvPr id="11268" name="Text Placeholder 28"/>
          <p:cNvSpPr>
            <a:spLocks noGrp="1"/>
          </p:cNvSpPr>
          <p:nvPr>
            <p:ph type="body" sz="quarter" idx="12"/>
          </p:nvPr>
        </p:nvSpPr>
        <p:spPr>
          <a:xfrm>
            <a:off x="457200" y="1951038"/>
            <a:ext cx="8153400" cy="685800"/>
          </a:xfrm>
        </p:spPr>
        <p:txBody>
          <a:bodyPr/>
          <a:lstStyle/>
          <a:p>
            <a:r>
              <a:rPr lang="id-ID" noProof="0" dirty="0" smtClean="0">
                <a:latin typeface="Arial" charset="0"/>
                <a:cs typeface="Arial" charset="0"/>
              </a:rPr>
              <a:t>BAGIAN 1: Kekacauan Masalah Sampah Laut</a:t>
            </a:r>
          </a:p>
        </p:txBody>
      </p:sp>
      <p:sp>
        <p:nvSpPr>
          <p:cNvPr id="11269"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latin typeface="Arial" charset="0"/>
                <a:cs typeface="Arial" charset="0"/>
              </a:rPr>
              <a:t>Panduan Survei </a:t>
            </a:r>
            <a:endParaRPr lang="en-GB" dirty="0" smtClean="0">
              <a:latin typeface="Arial" charset="0"/>
              <a:cs typeface="Arial" charset="0"/>
            </a:endParaRPr>
          </a:p>
          <a:p>
            <a:pPr fontAlgn="base">
              <a:spcBef>
                <a:spcPct val="0"/>
              </a:spcBef>
              <a:spcAft>
                <a:spcPct val="0"/>
              </a:spcAft>
            </a:pPr>
            <a:r>
              <a:rPr lang="id-ID" dirty="0" smtClean="0">
                <a:latin typeface="Arial" charset="0"/>
                <a:cs typeface="Arial" charset="0"/>
              </a:rPr>
              <a:t>Dive Against </a:t>
            </a:r>
            <a:r>
              <a:rPr lang="id-ID" dirty="0" err="1" smtClean="0">
                <a:latin typeface="Arial" charset="0"/>
                <a:cs typeface="Arial" charset="0"/>
              </a:rPr>
              <a:t>Debris</a:t>
            </a:r>
            <a:r>
              <a:rPr lang="id-ID" baseline="30000" dirty="0" err="1" smtClean="0">
                <a:latin typeface="Arial" charset="0"/>
                <a:cs typeface="Arial" charset="0"/>
              </a:rPr>
              <a:t>®</a:t>
            </a:r>
            <a:endParaRPr lang="id-ID" dirty="0" smtClean="0">
              <a:latin typeface="Arial" charset="0"/>
              <a:cs typeface="Arial" charset="0"/>
            </a:endParaRPr>
          </a:p>
        </p:txBody>
      </p:sp>
      <p:sp>
        <p:nvSpPr>
          <p:cNvPr id="11270" name="Slide Number Placeholder 8"/>
          <p:cNvSpPr>
            <a:spLocks noGrp="1"/>
          </p:cNvSpPr>
          <p:nvPr>
            <p:ph type="sldNum" sz="quarter" idx="18"/>
          </p:nvPr>
        </p:nvSpPr>
        <p:spPr bwMode="auto">
          <a:noFill/>
          <a:ln>
            <a:miter lim="800000"/>
            <a:headEnd/>
            <a:tailEnd/>
          </a:ln>
        </p:spPr>
        <p:txBody>
          <a:bodyPr/>
          <a:lstStyle/>
          <a:p>
            <a:fld id="{0530CA59-3F37-4B78-8C1F-3C012DE1BECF}" type="slidenum">
              <a:rPr lang="id-ID" smtClean="0"/>
              <a:pPr/>
              <a:t>2</a:t>
            </a:fld>
            <a:endParaRPr lang="id-ID" dirty="0"/>
          </a:p>
        </p:txBody>
      </p:sp>
      <p:sp>
        <p:nvSpPr>
          <p:cNvPr id="11271" name="Text Placeholder 19"/>
          <p:cNvSpPr>
            <a:spLocks noGrp="1"/>
          </p:cNvSpPr>
          <p:nvPr>
            <p:ph type="body" sz="quarter" idx="16"/>
          </p:nvPr>
        </p:nvSpPr>
        <p:spPr>
          <a:xfrm>
            <a:off x="76200" y="6418263"/>
            <a:ext cx="2590800" cy="304800"/>
          </a:xfrm>
        </p:spPr>
        <p:txBody>
          <a:bodyPr/>
          <a:lstStyle/>
          <a:p>
            <a:r>
              <a:rPr lang="id-ID" noProof="0" dirty="0">
                <a:latin typeface="Arial" charset="0"/>
                <a:cs typeface="Arial" charset="0"/>
              </a:rPr>
              <a:t>Selamat Datang di</a:t>
            </a:r>
            <a:endParaRPr lang="id-ID" noProof="0" dirty="0" smtClean="0">
              <a:latin typeface="Arial" charset="0"/>
              <a:cs typeface="Arial" charset="0"/>
            </a:endParaRPr>
          </a:p>
        </p:txBody>
      </p:sp>
      <p:sp>
        <p:nvSpPr>
          <p:cNvPr id="27" name="Rounded Rectangle 26">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dirty="0"/>
          </a:p>
        </p:txBody>
      </p:sp>
      <p:sp>
        <p:nvSpPr>
          <p:cNvPr id="11273" name="TextBox 27">
            <a:hlinkClick r:id="rId3" action="ppaction://hlinksldjump"/>
          </p:cNvPr>
          <p:cNvSpPr txBox="1">
            <a:spLocks noChangeArrowheads="1"/>
          </p:cNvSpPr>
          <p:nvPr/>
        </p:nvSpPr>
        <p:spPr bwMode="auto">
          <a:xfrm>
            <a:off x="6324600" y="4927600"/>
            <a:ext cx="2133600" cy="646113"/>
          </a:xfrm>
          <a:prstGeom prst="rect">
            <a:avLst/>
          </a:prstGeom>
          <a:noFill/>
          <a:ln w="9525">
            <a:noFill/>
            <a:miter lim="800000"/>
            <a:headEnd/>
            <a:tailEnd/>
          </a:ln>
        </p:spPr>
        <p:txBody>
          <a:bodyPr anchor="ctr">
            <a:spAutoFit/>
          </a:bodyPr>
          <a:lstStyle/>
          <a:p>
            <a:pPr algn="ctr"/>
            <a:r>
              <a:rPr lang="id-ID" b="1" dirty="0" smtClean="0">
                <a:solidFill>
                  <a:schemeClr val="tx2"/>
                </a:solidFill>
                <a:latin typeface="Arial" panose="020B0604020202020204" pitchFamily="34" charset="0"/>
                <a:cs typeface="Arial" panose="020B0604020202020204" pitchFamily="34" charset="0"/>
              </a:rPr>
              <a:t>BAGIAN 1</a:t>
            </a:r>
          </a:p>
          <a:p>
            <a:pPr algn="ctr"/>
            <a:r>
              <a:rPr lang="id-ID" b="1" dirty="0" smtClean="0">
                <a:solidFill>
                  <a:schemeClr val="tx2"/>
                </a:solidFill>
                <a:latin typeface="Arial" panose="020B0604020202020204" pitchFamily="34" charset="0"/>
                <a:cs typeface="Arial" panose="020B0604020202020204" pitchFamily="34" charset="0"/>
              </a:rPr>
              <a:t>Sampah Laut</a:t>
            </a:r>
            <a:endParaRPr lang="id-ID" b="1" dirty="0">
              <a:solidFill>
                <a:schemeClr val="tx2"/>
              </a:solidFill>
              <a:latin typeface="Arial" panose="020B0604020202020204" pitchFamily="34" charset="0"/>
              <a:cs typeface="Arial" panose="020B0604020202020204" pitchFamily="34" charset="0"/>
            </a:endParaRPr>
          </a:p>
        </p:txBody>
      </p:sp>
      <p:sp>
        <p:nvSpPr>
          <p:cNvPr id="11274"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id-ID" b="1" dirty="0" smtClean="0">
                <a:solidFill>
                  <a:srgbClr val="376092"/>
                </a:solidFill>
                <a:latin typeface="Arial" panose="020B0604020202020204" pitchFamily="34" charset="0"/>
                <a:cs typeface="Arial" panose="020B0604020202020204" pitchFamily="34" charset="0"/>
              </a:rPr>
              <a:t>Masalah sampah laut dan cara penyelam dapat membantu mengatasi kekacauan ini</a:t>
            </a:r>
            <a:endParaRPr lang="id-ID" b="1" dirty="0">
              <a:solidFill>
                <a:srgbClr val="37609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229600" cy="792162"/>
          </a:xfrm>
        </p:spPr>
        <p:txBody>
          <a:bodyPr anchor="t"/>
          <a:lstStyle/>
          <a:p>
            <a:pPr>
              <a:defRPr/>
            </a:pPr>
            <a:r>
              <a:rPr lang="id-ID" dirty="0"/>
              <a:t>Profil Penyelaman Survei</a:t>
            </a:r>
            <a:endParaRPr lang="id-ID" noProof="0" dirty="0" smtClean="0"/>
          </a:p>
        </p:txBody>
      </p:sp>
      <p:sp>
        <p:nvSpPr>
          <p:cNvPr id="48131" name="Content Placeholder 2"/>
          <p:cNvSpPr>
            <a:spLocks noGrp="1"/>
          </p:cNvSpPr>
          <p:nvPr>
            <p:ph idx="1"/>
          </p:nvPr>
        </p:nvSpPr>
        <p:spPr>
          <a:xfrm>
            <a:off x="685800" y="2239963"/>
            <a:ext cx="4648200" cy="3459162"/>
          </a:xfrm>
        </p:spPr>
        <p:txBody>
          <a:bodyPr>
            <a:normAutofit fontScale="85000" lnSpcReduction="10000"/>
          </a:bodyPr>
          <a:lstStyle/>
          <a:p>
            <a:pPr lvl="0"/>
            <a:r>
              <a:rPr lang="id-ID" dirty="0"/>
              <a:t>Keselamatan adalah pertimbangan utama</a:t>
            </a:r>
            <a:endParaRPr lang="en-GB" dirty="0"/>
          </a:p>
          <a:p>
            <a:pPr lvl="0"/>
            <a:r>
              <a:rPr lang="id-ID" dirty="0"/>
              <a:t>Waktu dan kedalaman dasar</a:t>
            </a:r>
            <a:endParaRPr lang="en-GB" dirty="0"/>
          </a:p>
          <a:p>
            <a:pPr lvl="1"/>
            <a:r>
              <a:rPr lang="id-ID" dirty="0"/>
              <a:t>Tetapkan profil penyelaman yang selamat</a:t>
            </a:r>
            <a:endParaRPr lang="en-GB" dirty="0"/>
          </a:p>
          <a:p>
            <a:pPr lvl="0"/>
            <a:r>
              <a:rPr lang="id-ID" dirty="0"/>
              <a:t>Daya apung</a:t>
            </a:r>
            <a:endParaRPr lang="en-GB" dirty="0"/>
          </a:p>
          <a:p>
            <a:pPr lvl="1"/>
            <a:r>
              <a:rPr lang="id-ID" dirty="0"/>
              <a:t>Ditimbang dengan benar</a:t>
            </a:r>
            <a:endParaRPr lang="en-GB" dirty="0"/>
          </a:p>
          <a:p>
            <a:pPr lvl="1"/>
            <a:r>
              <a:rPr lang="id-ID" dirty="0"/>
              <a:t>Perlengkapan dibuat efisien dan diamankan</a:t>
            </a:r>
            <a:endParaRPr lang="en-GB" dirty="0"/>
          </a:p>
          <a:p>
            <a:pPr lvl="0"/>
            <a:r>
              <a:rPr lang="id-ID" dirty="0"/>
              <a:t>Area Survei</a:t>
            </a:r>
            <a:endParaRPr lang="en-GB" dirty="0"/>
          </a:p>
          <a:p>
            <a:pPr lvl="1"/>
            <a:r>
              <a:rPr lang="id-ID" dirty="0"/>
              <a:t>Area tidak diatur</a:t>
            </a:r>
            <a:endParaRPr lang="en-GB" dirty="0"/>
          </a:p>
          <a:p>
            <a:pPr lvl="1"/>
            <a:r>
              <a:rPr lang="id-ID" dirty="0"/>
              <a:t>Cobalah cakup area yang sama setiap kali Anda menyurvei lokasi</a:t>
            </a:r>
            <a:endParaRPr lang="en-GB" dirty="0"/>
          </a:p>
          <a:p>
            <a:pPr lvl="0"/>
            <a:r>
              <a:rPr lang="id-ID" dirty="0"/>
              <a:t>Jumlah peserta</a:t>
            </a:r>
            <a:endParaRPr lang="en-GB" dirty="0"/>
          </a:p>
          <a:p>
            <a:r>
              <a:rPr lang="id-ID" dirty="0"/>
              <a:t>Strategi tim rekan</a:t>
            </a:r>
            <a:endParaRPr lang="id-ID" noProof="0" dirty="0" smtClean="0"/>
          </a:p>
        </p:txBody>
      </p:sp>
      <p:sp>
        <p:nvSpPr>
          <p:cNvPr id="48132" name="Text Placeholder 14"/>
          <p:cNvSpPr>
            <a:spLocks noGrp="1"/>
          </p:cNvSpPr>
          <p:nvPr>
            <p:ph type="body" sz="quarter" idx="12"/>
          </p:nvPr>
        </p:nvSpPr>
        <p:spPr>
          <a:xfrm>
            <a:off x="457200" y="1676400"/>
            <a:ext cx="8153400" cy="685800"/>
          </a:xfrm>
        </p:spPr>
        <p:txBody>
          <a:bodyPr/>
          <a:lstStyle/>
          <a:p>
            <a:r>
              <a:rPr lang="id-ID" dirty="0"/>
              <a:t>Pertimbangkan tingkat pengalaman semua penyelam</a:t>
            </a:r>
            <a:endParaRPr lang="id-ID" noProof="0" dirty="0" smtClean="0"/>
          </a:p>
        </p:txBody>
      </p:sp>
      <p:sp>
        <p:nvSpPr>
          <p:cNvPr id="4813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Survei </a:t>
            </a:r>
            <a:endParaRPr lang="en-GB"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48134" name="Slide Number Placeholder 8"/>
          <p:cNvSpPr>
            <a:spLocks noGrp="1"/>
          </p:cNvSpPr>
          <p:nvPr>
            <p:ph type="sldNum" sz="quarter" idx="18"/>
          </p:nvPr>
        </p:nvSpPr>
        <p:spPr bwMode="auto">
          <a:noFill/>
          <a:ln>
            <a:miter lim="800000"/>
            <a:headEnd/>
            <a:tailEnd/>
          </a:ln>
        </p:spPr>
        <p:txBody>
          <a:bodyPr/>
          <a:lstStyle/>
          <a:p>
            <a:fld id="{BA7ED43C-F122-4A83-83CC-C42433D115F7}" type="slidenum">
              <a:rPr lang="en-AU"/>
              <a:pPr/>
              <a:t>20</a:t>
            </a:fld>
            <a:endParaRPr lang="en-AU"/>
          </a:p>
        </p:txBody>
      </p:sp>
      <p:sp>
        <p:nvSpPr>
          <p:cNvPr id="48135" name="Text Placeholder 13"/>
          <p:cNvSpPr>
            <a:spLocks noGrp="1"/>
          </p:cNvSpPr>
          <p:nvPr>
            <p:ph type="body" sz="quarter" idx="16"/>
          </p:nvPr>
        </p:nvSpPr>
        <p:spPr>
          <a:xfrm>
            <a:off x="76200" y="6418263"/>
            <a:ext cx="2590800" cy="304800"/>
          </a:xfrm>
        </p:spPr>
        <p:txBody>
          <a:bodyPr/>
          <a:lstStyle/>
          <a:p>
            <a:r>
              <a:rPr lang="id-ID" dirty="0" smtClean="0"/>
              <a:t>B2: </a:t>
            </a:r>
            <a:r>
              <a:rPr lang="id-ID" dirty="0"/>
              <a:t>Waktu Penyelaman</a:t>
            </a:r>
            <a:endParaRPr lang="id-ID" noProof="0" dirty="0" smtClean="0"/>
          </a:p>
        </p:txBody>
      </p:sp>
      <p:pic>
        <p:nvPicPr>
          <p:cNvPr id="48136"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34000" y="2348849"/>
            <a:ext cx="2743200" cy="3398552"/>
          </a:xfrm>
          <a:prstGeom prst="rect">
            <a:avLst/>
          </a:prstGeom>
          <a:noFill/>
          <a:ln w="9525">
            <a:noFill/>
            <a:miter lim="800000"/>
            <a:headEnd/>
            <a:tailEnd/>
          </a:ln>
        </p:spPr>
      </p:pic>
      <p:sp>
        <p:nvSpPr>
          <p:cNvPr id="4813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cs typeface="Arial" panose="020B0604020202020204" pitchFamily="34" charset="0"/>
              </a:rPr>
              <a:t>Rencanakan</a:t>
            </a:r>
            <a:r>
              <a:rPr lang="en-US" sz="1600" b="1" i="1" dirty="0">
                <a:solidFill>
                  <a:srgbClr val="376092"/>
                </a:solidFill>
                <a:cs typeface="Arial" panose="020B0604020202020204" pitchFamily="34" charset="0"/>
              </a:rPr>
              <a:t> </a:t>
            </a:r>
            <a:r>
              <a:rPr lang="en-US" sz="1600" b="1" i="1" dirty="0" err="1">
                <a:solidFill>
                  <a:srgbClr val="376092"/>
                </a:solidFill>
                <a:cs typeface="Arial" panose="020B0604020202020204" pitchFamily="34" charset="0"/>
              </a:rPr>
              <a:t>Penyelaman</a:t>
            </a:r>
            <a:endParaRPr lang="en-GB" sz="2000" b="1" dirty="0">
              <a:solidFill>
                <a:srgbClr val="376092"/>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153400" cy="584070"/>
          </a:xfrm>
        </p:spPr>
        <p:txBody>
          <a:bodyPr anchor="t"/>
          <a:lstStyle/>
          <a:p>
            <a:pPr>
              <a:defRPr/>
            </a:pPr>
            <a:r>
              <a:rPr lang="fi-FI" dirty="0"/>
              <a:t>Lakukan Penyelaman </a:t>
            </a:r>
            <a:r>
              <a:rPr lang="fi-FI" dirty="0" smtClean="0"/>
              <a:t/>
            </a:r>
            <a:br>
              <a:rPr lang="fi-FI" dirty="0" smtClean="0"/>
            </a:br>
            <a:r>
              <a:rPr lang="fi-FI" dirty="0" smtClean="0"/>
              <a:t>Sesuai Dengan </a:t>
            </a:r>
            <a:r>
              <a:rPr lang="fi-FI" dirty="0"/>
              <a:t>Rencana</a:t>
            </a:r>
            <a:endParaRPr lang="id-ID" noProof="0" dirty="0"/>
          </a:p>
        </p:txBody>
      </p:sp>
      <p:sp>
        <p:nvSpPr>
          <p:cNvPr id="50179" name="Content Placeholder 2"/>
          <p:cNvSpPr>
            <a:spLocks noGrp="1"/>
          </p:cNvSpPr>
          <p:nvPr>
            <p:ph idx="1"/>
          </p:nvPr>
        </p:nvSpPr>
        <p:spPr>
          <a:xfrm>
            <a:off x="685800" y="2895600"/>
            <a:ext cx="4191000" cy="3429000"/>
          </a:xfrm>
        </p:spPr>
        <p:txBody>
          <a:bodyPr>
            <a:normAutofit/>
          </a:bodyPr>
          <a:lstStyle/>
          <a:p>
            <a:pPr lvl="0"/>
            <a:r>
              <a:rPr lang="id-ID" dirty="0"/>
              <a:t>Bekerjalah bersama rekan Anda</a:t>
            </a:r>
            <a:endParaRPr lang="en-GB" dirty="0"/>
          </a:p>
          <a:p>
            <a:pPr lvl="0"/>
            <a:r>
              <a:rPr lang="id-ID" dirty="0"/>
              <a:t>Jangan gunakan </a:t>
            </a:r>
            <a:r>
              <a:rPr lang="id-ID" dirty="0" err="1"/>
              <a:t>BCD</a:t>
            </a:r>
            <a:r>
              <a:rPr lang="id-ID" dirty="0"/>
              <a:t> sebagai alat pengangkat</a:t>
            </a:r>
            <a:endParaRPr lang="en-GB" dirty="0"/>
          </a:p>
          <a:p>
            <a:pPr lvl="0"/>
            <a:r>
              <a:rPr lang="id-ID" dirty="0"/>
              <a:t>Jangan isi kantong jaring terlalu penuh</a:t>
            </a:r>
            <a:endParaRPr lang="en-GB" dirty="0"/>
          </a:p>
          <a:p>
            <a:pPr lvl="0"/>
            <a:r>
              <a:rPr lang="id-ID" dirty="0"/>
              <a:t>Benda dengan berat lebih dari 4kg/7lb hanya boleh disingkirkan oleh penyelam yang terlatih menggunakan kantong angkat</a:t>
            </a:r>
            <a:endParaRPr lang="en-GB" dirty="0"/>
          </a:p>
          <a:p>
            <a:r>
              <a:rPr lang="id-ID" dirty="0"/>
              <a:t>Jangan gunakan kantong angkat tanpa pelatihan/pengalaman</a:t>
            </a:r>
            <a:endParaRPr lang="id-ID" noProof="0" dirty="0" smtClean="0">
              <a:ea typeface="Calibri" pitchFamily="34" charset="0"/>
            </a:endParaRPr>
          </a:p>
        </p:txBody>
      </p:sp>
      <p:sp>
        <p:nvSpPr>
          <p:cNvPr id="50180" name="Text Placeholder 14"/>
          <p:cNvSpPr>
            <a:spLocks noGrp="1"/>
          </p:cNvSpPr>
          <p:nvPr>
            <p:ph type="body" sz="quarter" idx="12"/>
          </p:nvPr>
        </p:nvSpPr>
        <p:spPr>
          <a:xfrm>
            <a:off x="457200" y="1828800"/>
            <a:ext cx="8153400" cy="1066800"/>
          </a:xfrm>
        </p:spPr>
        <p:txBody>
          <a:bodyPr>
            <a:normAutofit/>
          </a:bodyPr>
          <a:lstStyle/>
          <a:p>
            <a:r>
              <a:rPr lang="id-ID" dirty="0">
                <a:ea typeface="Calibri" pitchFamily="34" charset="0"/>
              </a:rPr>
              <a:t>Selama menyelam, kumpulkan sampah laut yang Anda temukan - ketika kembali ke daratan, pilah dan catat sampah yang Anda singkirkan dari dasar laut saja</a:t>
            </a:r>
            <a:endParaRPr lang="id-ID" noProof="0" dirty="0" smtClean="0">
              <a:ea typeface="Calibri" pitchFamily="34" charset="0"/>
            </a:endParaRPr>
          </a:p>
        </p:txBody>
      </p:sp>
      <p:sp>
        <p:nvSpPr>
          <p:cNvPr id="5018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Panduan</a:t>
            </a:r>
            <a:r>
              <a:rPr lang="en-AU" dirty="0"/>
              <a:t> </a:t>
            </a:r>
            <a:r>
              <a:rPr lang="en-AU" dirty="0" err="1"/>
              <a:t>Survei</a:t>
            </a:r>
            <a:r>
              <a:rPr lang="en-AU" dirty="0"/>
              <a:t> </a:t>
            </a:r>
            <a:endParaRPr lang="en-AU"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50182" name="Slide Number Placeholder 8"/>
          <p:cNvSpPr>
            <a:spLocks noGrp="1"/>
          </p:cNvSpPr>
          <p:nvPr>
            <p:ph type="sldNum" sz="quarter" idx="18"/>
          </p:nvPr>
        </p:nvSpPr>
        <p:spPr bwMode="auto">
          <a:noFill/>
          <a:ln>
            <a:miter lim="800000"/>
            <a:headEnd/>
            <a:tailEnd/>
          </a:ln>
        </p:spPr>
        <p:txBody>
          <a:bodyPr/>
          <a:lstStyle/>
          <a:p>
            <a:fld id="{4CBA2256-563F-4626-B61A-654322AC1302}" type="slidenum">
              <a:rPr lang="en-AU"/>
              <a:pPr/>
              <a:t>21</a:t>
            </a:fld>
            <a:endParaRPr lang="en-AU"/>
          </a:p>
        </p:txBody>
      </p:sp>
      <p:sp>
        <p:nvSpPr>
          <p:cNvPr id="50183" name="Text Placeholder 13"/>
          <p:cNvSpPr>
            <a:spLocks noGrp="1"/>
          </p:cNvSpPr>
          <p:nvPr>
            <p:ph type="body" sz="quarter" idx="16"/>
          </p:nvPr>
        </p:nvSpPr>
        <p:spPr>
          <a:xfrm>
            <a:off x="76200" y="6418263"/>
            <a:ext cx="2590800" cy="304800"/>
          </a:xfrm>
        </p:spPr>
        <p:txBody>
          <a:bodyPr/>
          <a:lstStyle/>
          <a:p>
            <a:r>
              <a:rPr lang="id-ID" dirty="0" smtClean="0"/>
              <a:t>B2: </a:t>
            </a:r>
            <a:r>
              <a:rPr lang="id-ID" dirty="0"/>
              <a:t>Waktu Penyelaman</a:t>
            </a:r>
            <a:endParaRPr lang="id-ID" noProof="0" dirty="0" smtClean="0"/>
          </a:p>
        </p:txBody>
      </p:sp>
      <p:sp>
        <p:nvSpPr>
          <p:cNvPr id="50184" name="Text Placeholder 8"/>
          <p:cNvSpPr txBox="1">
            <a:spLocks/>
          </p:cNvSpPr>
          <p:nvPr/>
        </p:nvSpPr>
        <p:spPr bwMode="auto">
          <a:xfrm>
            <a:off x="6096000" y="57150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fi-FI" sz="1600" b="1" i="1" dirty="0">
                <a:solidFill>
                  <a:srgbClr val="376092"/>
                </a:solidFill>
                <a:cs typeface="Arial" panose="020B0604020202020204" pitchFamily="34" charset="0"/>
              </a:rPr>
              <a:t>Lakukan Penyelaman Sesuai Dengan Rencana</a:t>
            </a:r>
            <a:endParaRPr lang="en-GB" sz="2000" b="1" dirty="0">
              <a:solidFill>
                <a:srgbClr val="376092"/>
              </a:solidFill>
              <a:cs typeface="Arial" panose="020B0604020202020204" pitchFamily="34" charset="0"/>
            </a:endParaRPr>
          </a:p>
        </p:txBody>
      </p:sp>
      <p:pic>
        <p:nvPicPr>
          <p:cNvPr id="50185" name="Picture 9" descr="Calypso_Diving_Resort_14591_02.jpg"/>
          <p:cNvPicPr>
            <a:picLocks noChangeAspect="1"/>
          </p:cNvPicPr>
          <p:nvPr/>
        </p:nvPicPr>
        <p:blipFill>
          <a:blip r:embed="rId3" cstate="print"/>
          <a:srcRect/>
          <a:stretch>
            <a:fillRect/>
          </a:stretch>
        </p:blipFill>
        <p:spPr bwMode="auto">
          <a:xfrm>
            <a:off x="4953000" y="2941637"/>
            <a:ext cx="3657600" cy="261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077200" cy="715962"/>
          </a:xfrm>
        </p:spPr>
        <p:txBody>
          <a:bodyPr anchor="t"/>
          <a:lstStyle/>
          <a:p>
            <a:pPr>
              <a:defRPr/>
            </a:pPr>
            <a:r>
              <a:rPr lang="id-ID" dirty="0"/>
              <a:t>Perlengkapan</a:t>
            </a:r>
            <a:endParaRPr lang="id-ID" noProof="0" dirty="0"/>
          </a:p>
        </p:txBody>
      </p:sp>
      <p:sp>
        <p:nvSpPr>
          <p:cNvPr id="52227" name="Content Placeholder 2"/>
          <p:cNvSpPr>
            <a:spLocks noGrp="1"/>
          </p:cNvSpPr>
          <p:nvPr>
            <p:ph idx="1"/>
          </p:nvPr>
        </p:nvSpPr>
        <p:spPr>
          <a:xfrm>
            <a:off x="685800" y="2728913"/>
            <a:ext cx="3657600" cy="3459162"/>
          </a:xfrm>
        </p:spPr>
        <p:txBody>
          <a:bodyPr/>
          <a:lstStyle/>
          <a:p>
            <a:pPr lvl="0"/>
            <a:r>
              <a:rPr lang="id-ID" dirty="0"/>
              <a:t>Disyaratkan:</a:t>
            </a:r>
            <a:endParaRPr lang="en-GB" dirty="0"/>
          </a:p>
          <a:p>
            <a:pPr lvl="1"/>
            <a:r>
              <a:rPr lang="id-ID" dirty="0"/>
              <a:t>Kantong jaring</a:t>
            </a:r>
            <a:endParaRPr lang="en-GB" dirty="0"/>
          </a:p>
          <a:p>
            <a:pPr lvl="1"/>
            <a:r>
              <a:rPr lang="id-ID" dirty="0"/>
              <a:t>Alat/pisau selam</a:t>
            </a:r>
            <a:endParaRPr lang="en-GB" dirty="0"/>
          </a:p>
          <a:p>
            <a:pPr lvl="1"/>
            <a:r>
              <a:rPr lang="id-ID" dirty="0"/>
              <a:t>Sarung tangan</a:t>
            </a:r>
            <a:endParaRPr lang="id-ID" noProof="0" dirty="0" smtClean="0"/>
          </a:p>
        </p:txBody>
      </p:sp>
      <p:sp>
        <p:nvSpPr>
          <p:cNvPr id="52228" name="Text Placeholder 14"/>
          <p:cNvSpPr>
            <a:spLocks noGrp="1"/>
          </p:cNvSpPr>
          <p:nvPr>
            <p:ph type="body" sz="quarter" idx="12"/>
          </p:nvPr>
        </p:nvSpPr>
        <p:spPr>
          <a:xfrm>
            <a:off x="457200" y="1676400"/>
            <a:ext cx="8153400" cy="685800"/>
          </a:xfrm>
        </p:spPr>
        <p:txBody>
          <a:bodyPr>
            <a:normAutofit lnSpcReduction="10000"/>
          </a:bodyPr>
          <a:lstStyle/>
          <a:p>
            <a:r>
              <a:rPr lang="id-ID" dirty="0"/>
              <a:t>Perlengkapan yang tepat akan membantu Anda menyelam dengan selamat dan menyenangkan</a:t>
            </a:r>
            <a:endParaRPr lang="id-ID" noProof="0" dirty="0" smtClean="0"/>
          </a:p>
        </p:txBody>
      </p:sp>
      <p:sp>
        <p:nvSpPr>
          <p:cNvPr id="52229"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Survei </a:t>
            </a:r>
            <a:endParaRPr lang="en-GB"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52230" name="Slide Number Placeholder 8"/>
          <p:cNvSpPr>
            <a:spLocks noGrp="1"/>
          </p:cNvSpPr>
          <p:nvPr>
            <p:ph type="sldNum" sz="quarter" idx="18"/>
          </p:nvPr>
        </p:nvSpPr>
        <p:spPr bwMode="auto">
          <a:noFill/>
          <a:ln>
            <a:miter lim="800000"/>
            <a:headEnd/>
            <a:tailEnd/>
          </a:ln>
        </p:spPr>
        <p:txBody>
          <a:bodyPr/>
          <a:lstStyle/>
          <a:p>
            <a:fld id="{05883EFC-F47B-4BC6-A035-E22217B272D0}" type="slidenum">
              <a:rPr lang="en-AU"/>
              <a:pPr/>
              <a:t>22</a:t>
            </a:fld>
            <a:endParaRPr lang="en-AU"/>
          </a:p>
        </p:txBody>
      </p:sp>
      <p:sp>
        <p:nvSpPr>
          <p:cNvPr id="52231" name="Text Placeholder 13"/>
          <p:cNvSpPr>
            <a:spLocks noGrp="1"/>
          </p:cNvSpPr>
          <p:nvPr>
            <p:ph type="body" sz="quarter" idx="16"/>
          </p:nvPr>
        </p:nvSpPr>
        <p:spPr>
          <a:xfrm>
            <a:off x="76200" y="6418263"/>
            <a:ext cx="2590800" cy="304800"/>
          </a:xfrm>
        </p:spPr>
        <p:txBody>
          <a:bodyPr/>
          <a:lstStyle/>
          <a:p>
            <a:r>
              <a:rPr lang="id-ID" dirty="0" smtClean="0"/>
              <a:t>B2: </a:t>
            </a:r>
            <a:r>
              <a:rPr lang="id-ID" dirty="0"/>
              <a:t>Waktu Penyelaman</a:t>
            </a:r>
            <a:endParaRPr lang="id-ID" noProof="0" dirty="0" smtClean="0"/>
          </a:p>
        </p:txBody>
      </p:sp>
      <p:sp>
        <p:nvSpPr>
          <p:cNvPr id="52232" name="Content Placeholder 2"/>
          <p:cNvSpPr txBox="1">
            <a:spLocks/>
          </p:cNvSpPr>
          <p:nvPr/>
        </p:nvSpPr>
        <p:spPr bwMode="auto">
          <a:xfrm>
            <a:off x="4419600" y="2743200"/>
            <a:ext cx="3962400" cy="3459162"/>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id-ID" b="1" dirty="0" smtClean="0">
                <a:solidFill>
                  <a:srgbClr val="376092"/>
                </a:solidFill>
                <a:latin typeface="Arial" panose="020B0604020202020204" pitchFamily="34" charset="0"/>
                <a:cs typeface="Arial" panose="020B0604020202020204" pitchFamily="34" charset="0"/>
              </a:rPr>
              <a:t>Disarankan:</a:t>
            </a:r>
          </a:p>
          <a:p>
            <a:pPr marL="800100" lvl="1" indent="-342900">
              <a:spcBef>
                <a:spcPct val="20000"/>
              </a:spcBef>
              <a:buSzPct val="75000"/>
              <a:buFont typeface="Wingdings" pitchFamily="2" charset="2"/>
              <a:buChar char="l"/>
            </a:pPr>
            <a:r>
              <a:rPr lang="id-ID" b="1" dirty="0" smtClean="0">
                <a:solidFill>
                  <a:srgbClr val="376092"/>
                </a:solidFill>
                <a:latin typeface="Arial" panose="020B0604020202020204" pitchFamily="34" charset="0"/>
                <a:cs typeface="Arial" panose="020B0604020202020204" pitchFamily="34" charset="0"/>
              </a:rPr>
              <a:t>Gunting</a:t>
            </a:r>
          </a:p>
          <a:p>
            <a:pPr marL="800100" lvl="1" indent="-342900">
              <a:spcBef>
                <a:spcPct val="20000"/>
              </a:spcBef>
              <a:buSzPct val="75000"/>
              <a:buFont typeface="Wingdings" pitchFamily="2" charset="2"/>
              <a:buChar char="l"/>
            </a:pPr>
            <a:r>
              <a:rPr lang="id-ID" b="1" dirty="0" smtClean="0">
                <a:solidFill>
                  <a:srgbClr val="376092"/>
                </a:solidFill>
                <a:latin typeface="Arial" panose="020B0604020202020204" pitchFamily="34" charset="0"/>
                <a:cs typeface="Arial" panose="020B0604020202020204" pitchFamily="34" charset="0"/>
              </a:rPr>
              <a:t>GPS</a:t>
            </a:r>
          </a:p>
          <a:p>
            <a:pPr marL="800100" lvl="1" indent="-342900">
              <a:spcBef>
                <a:spcPct val="20000"/>
              </a:spcBef>
              <a:buSzPct val="75000"/>
              <a:buFont typeface="Wingdings" pitchFamily="2" charset="2"/>
              <a:buChar char="l"/>
            </a:pPr>
            <a:r>
              <a:rPr lang="id-ID" b="1" dirty="0" smtClean="0">
                <a:solidFill>
                  <a:srgbClr val="376092"/>
                </a:solidFill>
                <a:latin typeface="Arial" panose="020B0604020202020204" pitchFamily="34" charset="0"/>
                <a:cs typeface="Arial" panose="020B0604020202020204" pitchFamily="34" charset="0"/>
              </a:rPr>
              <a:t>Timbangan</a:t>
            </a:r>
          </a:p>
          <a:p>
            <a:pPr marL="800100" lvl="1" indent="-342900">
              <a:spcBef>
                <a:spcPct val="20000"/>
              </a:spcBef>
              <a:buSzPct val="75000"/>
              <a:buFont typeface="Wingdings" pitchFamily="2" charset="2"/>
              <a:buChar char="l"/>
            </a:pPr>
            <a:r>
              <a:rPr lang="id-ID" b="1" dirty="0" smtClean="0">
                <a:solidFill>
                  <a:srgbClr val="376092"/>
                </a:solidFill>
                <a:latin typeface="Arial" panose="020B0604020202020204" pitchFamily="34" charset="0"/>
                <a:cs typeface="Arial" panose="020B0604020202020204" pitchFamily="34" charset="0"/>
              </a:rPr>
              <a:t>Kamera bawah air</a:t>
            </a:r>
          </a:p>
          <a:p>
            <a:pPr marL="800100" lvl="1" indent="-342900">
              <a:spcBef>
                <a:spcPct val="20000"/>
              </a:spcBef>
              <a:buSzPct val="75000"/>
              <a:buFont typeface="Wingdings" pitchFamily="2" charset="2"/>
              <a:buChar char="l"/>
            </a:pPr>
            <a:r>
              <a:rPr lang="id-ID" b="1" dirty="0" smtClean="0">
                <a:solidFill>
                  <a:srgbClr val="376092"/>
                </a:solidFill>
                <a:latin typeface="Arial" panose="020B0604020202020204" pitchFamily="34" charset="0"/>
                <a:cs typeface="Arial" panose="020B0604020202020204" pitchFamily="34" charset="0"/>
              </a:rPr>
              <a:t>Wadah benda tajam</a:t>
            </a:r>
          </a:p>
          <a:p>
            <a:pPr marL="800100" lvl="1" indent="-342900">
              <a:spcBef>
                <a:spcPct val="20000"/>
              </a:spcBef>
              <a:buSzPct val="75000"/>
              <a:buFont typeface="Wingdings" pitchFamily="2" charset="2"/>
              <a:buChar char="l"/>
            </a:pPr>
            <a:r>
              <a:rPr lang="id-ID" b="1" dirty="0" smtClean="0">
                <a:solidFill>
                  <a:srgbClr val="376092"/>
                </a:solidFill>
                <a:latin typeface="Arial" panose="020B0604020202020204" pitchFamily="34" charset="0"/>
                <a:cs typeface="Arial" panose="020B0604020202020204" pitchFamily="34" charset="0"/>
              </a:rPr>
              <a:t>Papan tulis dan pensil</a:t>
            </a:r>
            <a:endParaRPr lang="id-ID" b="1" dirty="0">
              <a:solidFill>
                <a:srgbClr val="376092"/>
              </a:solidFill>
              <a:latin typeface="Arial" panose="020B0604020202020204" pitchFamily="34" charset="0"/>
              <a:cs typeface="Arial" panose="020B0604020202020204" pitchFamily="34" charset="0"/>
            </a:endParaRPr>
          </a:p>
        </p:txBody>
      </p:sp>
      <p:sp>
        <p:nvSpPr>
          <p:cNvPr id="52233" name="Text Placeholder 8"/>
          <p:cNvSpPr txBox="1">
            <a:spLocks/>
          </p:cNvSpPr>
          <p:nvPr/>
        </p:nvSpPr>
        <p:spPr bwMode="auto">
          <a:xfrm>
            <a:off x="6096000" y="57150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fi-FI" sz="1600" b="1" i="1" dirty="0">
                <a:solidFill>
                  <a:srgbClr val="376092"/>
                </a:solidFill>
                <a:cs typeface="Arial" panose="020B0604020202020204" pitchFamily="34" charset="0"/>
              </a:rPr>
              <a:t>Lakukan Penyelaman Sesuai Dengan Rencana</a:t>
            </a:r>
            <a:endParaRPr lang="en-GB" sz="2000" b="1" dirty="0">
              <a:solidFill>
                <a:srgbClr val="376092"/>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771525"/>
          </a:xfrm>
        </p:spPr>
        <p:txBody>
          <a:bodyPr anchor="t"/>
          <a:lstStyle/>
          <a:p>
            <a:pPr>
              <a:defRPr/>
            </a:pPr>
            <a:r>
              <a:rPr lang="id-ID" dirty="0"/>
              <a:t>Objek Daya Apung</a:t>
            </a:r>
            <a:endParaRPr lang="id-ID" noProof="0" dirty="0"/>
          </a:p>
        </p:txBody>
      </p:sp>
      <p:sp>
        <p:nvSpPr>
          <p:cNvPr id="54275" name="Content Placeholder 2"/>
          <p:cNvSpPr>
            <a:spLocks noGrp="1"/>
          </p:cNvSpPr>
          <p:nvPr>
            <p:ph idx="1"/>
          </p:nvPr>
        </p:nvSpPr>
        <p:spPr>
          <a:xfrm>
            <a:off x="685800" y="2484438"/>
            <a:ext cx="3886200" cy="3154362"/>
          </a:xfrm>
        </p:spPr>
        <p:txBody>
          <a:bodyPr>
            <a:normAutofit/>
          </a:bodyPr>
          <a:lstStyle/>
          <a:p>
            <a:pPr lvl="0"/>
            <a:r>
              <a:rPr lang="id-ID" dirty="0"/>
              <a:t>Jaga posisi</a:t>
            </a:r>
            <a:endParaRPr lang="en-GB" dirty="0"/>
          </a:p>
          <a:p>
            <a:pPr lvl="1"/>
            <a:r>
              <a:rPr lang="id-ID" dirty="0"/>
              <a:t>perlengkapan </a:t>
            </a:r>
            <a:endParaRPr lang="en-GB" dirty="0"/>
          </a:p>
          <a:p>
            <a:pPr lvl="1"/>
            <a:r>
              <a:rPr lang="id-ID" dirty="0"/>
              <a:t>dan tubuh</a:t>
            </a:r>
            <a:endParaRPr lang="en-GB" dirty="0"/>
          </a:p>
          <a:p>
            <a:pPr lvl="1"/>
            <a:r>
              <a:rPr lang="id-ID" dirty="0"/>
              <a:t>serta kaki katak, jauh dari dasar </a:t>
            </a:r>
            <a:r>
              <a:rPr lang="id-ID" dirty="0" smtClean="0"/>
              <a:t>laut</a:t>
            </a:r>
            <a:endParaRPr lang="en-GB" dirty="0" smtClean="0"/>
          </a:p>
          <a:p>
            <a:pPr marL="457200" lvl="1" indent="0">
              <a:buNone/>
            </a:pPr>
            <a:endParaRPr lang="en-GB" dirty="0"/>
          </a:p>
          <a:p>
            <a:pPr lvl="0"/>
            <a:r>
              <a:rPr lang="id-ID" dirty="0"/>
              <a:t>Tetap waspada dengan posisi tubuh Anda saat menyelam</a:t>
            </a:r>
            <a:endParaRPr lang="en-GB" dirty="0"/>
          </a:p>
          <a:p>
            <a:endParaRPr lang="id-ID" noProof="0" dirty="0" smtClean="0"/>
          </a:p>
          <a:p>
            <a:pPr lvl="1"/>
            <a:endParaRPr lang="id-ID" noProof="0" dirty="0" smtClean="0"/>
          </a:p>
        </p:txBody>
      </p:sp>
      <p:sp>
        <p:nvSpPr>
          <p:cNvPr id="54276" name="Text Placeholder 13"/>
          <p:cNvSpPr>
            <a:spLocks noGrp="1"/>
          </p:cNvSpPr>
          <p:nvPr>
            <p:ph type="body" sz="quarter" idx="12"/>
          </p:nvPr>
        </p:nvSpPr>
        <p:spPr>
          <a:xfrm>
            <a:off x="457200" y="1616075"/>
            <a:ext cx="8153400" cy="685800"/>
          </a:xfrm>
        </p:spPr>
        <p:txBody>
          <a:bodyPr>
            <a:normAutofit/>
          </a:bodyPr>
          <a:lstStyle/>
          <a:p>
            <a:r>
              <a:rPr lang="id-ID" dirty="0"/>
              <a:t>Perhatikan daya apung dan </a:t>
            </a:r>
            <a:r>
              <a:rPr lang="id-ID" dirty="0" err="1"/>
              <a:t>trim</a:t>
            </a:r>
            <a:endParaRPr lang="id-ID" noProof="0" dirty="0" smtClean="0"/>
          </a:p>
        </p:txBody>
      </p:sp>
      <p:sp>
        <p:nvSpPr>
          <p:cNvPr id="5427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Survei </a:t>
            </a:r>
            <a:endParaRPr lang="en-GB"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54278" name="Slide Number Placeholder 8"/>
          <p:cNvSpPr>
            <a:spLocks noGrp="1"/>
          </p:cNvSpPr>
          <p:nvPr>
            <p:ph type="sldNum" sz="quarter" idx="18"/>
          </p:nvPr>
        </p:nvSpPr>
        <p:spPr bwMode="auto">
          <a:noFill/>
          <a:ln>
            <a:miter lim="800000"/>
            <a:headEnd/>
            <a:tailEnd/>
          </a:ln>
        </p:spPr>
        <p:txBody>
          <a:bodyPr/>
          <a:lstStyle/>
          <a:p>
            <a:fld id="{64A97177-9D4D-4F7E-8BD4-4C3228B5825E}" type="slidenum">
              <a:rPr lang="en-AU"/>
              <a:pPr/>
              <a:t>23</a:t>
            </a:fld>
            <a:endParaRPr lang="en-AU"/>
          </a:p>
        </p:txBody>
      </p:sp>
      <p:sp>
        <p:nvSpPr>
          <p:cNvPr id="54279" name="Text Placeholder 13"/>
          <p:cNvSpPr>
            <a:spLocks noGrp="1"/>
          </p:cNvSpPr>
          <p:nvPr>
            <p:ph type="body" sz="quarter" idx="16"/>
          </p:nvPr>
        </p:nvSpPr>
        <p:spPr>
          <a:xfrm>
            <a:off x="76200" y="6418263"/>
            <a:ext cx="2590800" cy="304800"/>
          </a:xfrm>
        </p:spPr>
        <p:txBody>
          <a:bodyPr/>
          <a:lstStyle/>
          <a:p>
            <a:r>
              <a:rPr lang="id-ID" dirty="0" smtClean="0"/>
              <a:t>B2: </a:t>
            </a:r>
            <a:r>
              <a:rPr lang="id-ID" dirty="0"/>
              <a:t>Waktu Penyelaman</a:t>
            </a:r>
            <a:endParaRPr lang="id-ID" noProof="0" dirty="0" smtClean="0"/>
          </a:p>
        </p:txBody>
      </p:sp>
      <p:sp>
        <p:nvSpPr>
          <p:cNvPr id="54281" name="Text Placeholder 8"/>
          <p:cNvSpPr txBox="1">
            <a:spLocks/>
          </p:cNvSpPr>
          <p:nvPr/>
        </p:nvSpPr>
        <p:spPr bwMode="auto">
          <a:xfrm>
            <a:off x="6096000" y="5745162"/>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fi-FI" sz="1600" b="1" i="1" dirty="0">
                <a:solidFill>
                  <a:srgbClr val="376092"/>
                </a:solidFill>
                <a:cs typeface="Arial" panose="020B0604020202020204" pitchFamily="34" charset="0"/>
              </a:rPr>
              <a:t>Lakukan Penyelaman Sesuai Dengan Rencana</a:t>
            </a:r>
            <a:endParaRPr lang="en-GB" sz="2000" b="1" dirty="0">
              <a:solidFill>
                <a:srgbClr val="376092"/>
              </a:solidFill>
              <a:cs typeface="Arial" panose="020B0604020202020204" pitchFamily="34" charset="0"/>
            </a:endParaRPr>
          </a:p>
        </p:txBody>
      </p:sp>
      <p:pic>
        <p:nvPicPr>
          <p:cNvPr id="10" name="Picture 9" descr="HondurasMayan Divers - Roatan, Anja Garrido Barnet (6).jpg"/>
          <p:cNvPicPr>
            <a:picLocks noChangeAspect="1"/>
          </p:cNvPicPr>
          <p:nvPr/>
        </p:nvPicPr>
        <p:blipFill>
          <a:blip r:embed="rId3" cstate="print"/>
          <a:srcRect/>
          <a:stretch>
            <a:fillRect/>
          </a:stretch>
        </p:blipFill>
        <p:spPr bwMode="auto">
          <a:xfrm>
            <a:off x="5105400" y="2590800"/>
            <a:ext cx="3657600"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796925"/>
          </a:xfrm>
        </p:spPr>
        <p:txBody>
          <a:bodyPr anchor="t"/>
          <a:lstStyle/>
          <a:p>
            <a:pPr>
              <a:defRPr/>
            </a:pPr>
            <a:r>
              <a:rPr lang="id-ID" dirty="0"/>
              <a:t>Benda Tajam</a:t>
            </a:r>
            <a:endParaRPr lang="id-ID" noProof="0" dirty="0"/>
          </a:p>
        </p:txBody>
      </p:sp>
      <p:sp>
        <p:nvSpPr>
          <p:cNvPr id="54275" name="Content Placeholder 2"/>
          <p:cNvSpPr>
            <a:spLocks noGrp="1"/>
          </p:cNvSpPr>
          <p:nvPr>
            <p:ph idx="1"/>
          </p:nvPr>
        </p:nvSpPr>
        <p:spPr>
          <a:xfrm>
            <a:off x="457200" y="2560638"/>
            <a:ext cx="3886200" cy="3154362"/>
          </a:xfrm>
        </p:spPr>
        <p:txBody>
          <a:bodyPr/>
          <a:lstStyle/>
          <a:p>
            <a:pPr lvl="0"/>
            <a:r>
              <a:rPr lang="id-ID" dirty="0"/>
              <a:t>Jangan singkirkan jika tidak selamat</a:t>
            </a:r>
            <a:endParaRPr lang="en-GB" dirty="0"/>
          </a:p>
          <a:p>
            <a:pPr lvl="0"/>
            <a:r>
              <a:rPr lang="id-ID" dirty="0"/>
              <a:t>Gunakan wadah yang kuat</a:t>
            </a:r>
            <a:endParaRPr lang="en-GB" dirty="0"/>
          </a:p>
          <a:p>
            <a:pPr lvl="0"/>
            <a:r>
              <a:rPr lang="id-ID" dirty="0"/>
              <a:t>Berhati-hatilah saat menyingkirkan benda medis yang tajam:</a:t>
            </a:r>
            <a:endParaRPr lang="en-GB" dirty="0"/>
          </a:p>
          <a:p>
            <a:pPr lvl="1"/>
            <a:r>
              <a:rPr lang="id-ID" dirty="0"/>
              <a:t>alat suntik, jarum, pisau bedah, </a:t>
            </a:r>
            <a:r>
              <a:rPr lang="id-ID" dirty="0" err="1"/>
              <a:t>lanset</a:t>
            </a:r>
            <a:r>
              <a:rPr lang="id-ID" dirty="0"/>
              <a:t>, jarum </a:t>
            </a:r>
            <a:r>
              <a:rPr lang="id-ID" dirty="0" smtClean="0"/>
              <a:t>jahit</a:t>
            </a:r>
            <a:endParaRPr lang="id-ID" noProof="0" dirty="0" smtClean="0"/>
          </a:p>
          <a:p>
            <a:pPr lvl="1"/>
            <a:endParaRPr lang="id-ID" noProof="0" dirty="0" smtClean="0"/>
          </a:p>
        </p:txBody>
      </p:sp>
      <p:sp>
        <p:nvSpPr>
          <p:cNvPr id="54276" name="Text Placeholder 13"/>
          <p:cNvSpPr>
            <a:spLocks noGrp="1"/>
          </p:cNvSpPr>
          <p:nvPr>
            <p:ph type="body" sz="quarter" idx="12"/>
          </p:nvPr>
        </p:nvSpPr>
        <p:spPr>
          <a:xfrm>
            <a:off x="457200" y="1616075"/>
            <a:ext cx="8153400" cy="685800"/>
          </a:xfrm>
        </p:spPr>
        <p:txBody>
          <a:bodyPr>
            <a:normAutofit lnSpcReduction="10000"/>
          </a:bodyPr>
          <a:lstStyle/>
          <a:p>
            <a:r>
              <a:rPr lang="id-ID" dirty="0"/>
              <a:t>Berhati-hatilah dengan benda yang dapat mengakibatkan luka tusuk</a:t>
            </a:r>
            <a:endParaRPr lang="id-ID" noProof="0" dirty="0" smtClean="0"/>
          </a:p>
        </p:txBody>
      </p:sp>
      <p:sp>
        <p:nvSpPr>
          <p:cNvPr id="5427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Survei </a:t>
            </a:r>
            <a:endParaRPr lang="en-GB"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54278" name="Slide Number Placeholder 8"/>
          <p:cNvSpPr>
            <a:spLocks noGrp="1"/>
          </p:cNvSpPr>
          <p:nvPr>
            <p:ph type="sldNum" sz="quarter" idx="18"/>
          </p:nvPr>
        </p:nvSpPr>
        <p:spPr bwMode="auto">
          <a:noFill/>
          <a:ln>
            <a:miter lim="800000"/>
            <a:headEnd/>
            <a:tailEnd/>
          </a:ln>
        </p:spPr>
        <p:txBody>
          <a:bodyPr/>
          <a:lstStyle/>
          <a:p>
            <a:fld id="{64A97177-9D4D-4F7E-8BD4-4C3228B5825E}" type="slidenum">
              <a:rPr lang="en-AU"/>
              <a:pPr/>
              <a:t>24</a:t>
            </a:fld>
            <a:endParaRPr lang="en-AU"/>
          </a:p>
        </p:txBody>
      </p:sp>
      <p:sp>
        <p:nvSpPr>
          <p:cNvPr id="54279" name="Text Placeholder 13"/>
          <p:cNvSpPr>
            <a:spLocks noGrp="1"/>
          </p:cNvSpPr>
          <p:nvPr>
            <p:ph type="body" sz="quarter" idx="16"/>
          </p:nvPr>
        </p:nvSpPr>
        <p:spPr>
          <a:xfrm>
            <a:off x="76200" y="6418263"/>
            <a:ext cx="2590800" cy="304800"/>
          </a:xfrm>
        </p:spPr>
        <p:txBody>
          <a:bodyPr/>
          <a:lstStyle/>
          <a:p>
            <a:r>
              <a:rPr lang="id-ID" dirty="0" smtClean="0"/>
              <a:t>B2: </a:t>
            </a:r>
            <a:r>
              <a:rPr lang="id-ID" dirty="0"/>
              <a:t>Waktu Penyelaman</a:t>
            </a:r>
            <a:endParaRPr lang="id-ID" noProof="0" dirty="0" smtClean="0"/>
          </a:p>
        </p:txBody>
      </p:sp>
      <p:pic>
        <p:nvPicPr>
          <p:cNvPr id="54280" name="Picture 7" descr="syringes_silentreef.jpg"/>
          <p:cNvPicPr>
            <a:picLocks noChangeAspect="1"/>
          </p:cNvPicPr>
          <p:nvPr/>
        </p:nvPicPr>
        <p:blipFill>
          <a:blip r:embed="rId3" cstate="print"/>
          <a:srcRect/>
          <a:stretch>
            <a:fillRect/>
          </a:stretch>
        </p:blipFill>
        <p:spPr bwMode="auto">
          <a:xfrm>
            <a:off x="4724400" y="2514600"/>
            <a:ext cx="3657600" cy="3008313"/>
          </a:xfrm>
          <a:prstGeom prst="rect">
            <a:avLst/>
          </a:prstGeom>
          <a:noFill/>
          <a:ln w="9525">
            <a:noFill/>
            <a:miter lim="800000"/>
            <a:headEnd/>
            <a:tailEnd/>
          </a:ln>
        </p:spPr>
      </p:pic>
      <p:sp>
        <p:nvSpPr>
          <p:cNvPr id="54281" name="Text Placeholder 8"/>
          <p:cNvSpPr txBox="1">
            <a:spLocks/>
          </p:cNvSpPr>
          <p:nvPr/>
        </p:nvSpPr>
        <p:spPr bwMode="auto">
          <a:xfrm>
            <a:off x="6096000" y="5735638"/>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fi-FI" sz="1600" b="1" i="1" dirty="0">
                <a:solidFill>
                  <a:srgbClr val="376092"/>
                </a:solidFill>
                <a:cs typeface="Arial" panose="020B0604020202020204" pitchFamily="34" charset="0"/>
              </a:rPr>
              <a:t>Lakukan Penyelaman Sesuai Dengan Rencana</a:t>
            </a:r>
            <a:endParaRPr lang="en-GB" sz="2000" b="1" dirty="0">
              <a:solidFill>
                <a:srgbClr val="376092"/>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6137"/>
            <a:ext cx="8229600" cy="990600"/>
          </a:xfrm>
        </p:spPr>
        <p:txBody>
          <a:bodyPr anchor="t"/>
          <a:lstStyle/>
          <a:p>
            <a:pPr>
              <a:defRPr/>
            </a:pPr>
            <a:r>
              <a:rPr lang="id-ID" sz="2400" dirty="0"/>
              <a:t>Ambil Gambar untuk </a:t>
            </a:r>
            <a:r>
              <a:rPr lang="id-ID" sz="2400" dirty="0" smtClean="0"/>
              <a:t>Mengilustrasikannya</a:t>
            </a:r>
            <a:endParaRPr lang="id-ID" sz="2400" noProof="0" dirty="0"/>
          </a:p>
        </p:txBody>
      </p:sp>
      <p:sp>
        <p:nvSpPr>
          <p:cNvPr id="56323" name="Content Placeholder 2"/>
          <p:cNvSpPr>
            <a:spLocks noGrp="1"/>
          </p:cNvSpPr>
          <p:nvPr>
            <p:ph idx="1"/>
          </p:nvPr>
        </p:nvSpPr>
        <p:spPr>
          <a:xfrm>
            <a:off x="304800" y="2667000"/>
            <a:ext cx="3657600" cy="2849563"/>
          </a:xfrm>
        </p:spPr>
        <p:txBody>
          <a:bodyPr>
            <a:normAutofit lnSpcReduction="10000"/>
          </a:bodyPr>
          <a:lstStyle/>
          <a:p>
            <a:pPr marL="0" indent="0">
              <a:buNone/>
            </a:pPr>
            <a:r>
              <a:rPr lang="id-ID" sz="1500" noProof="0" dirty="0" smtClean="0">
                <a:ea typeface="Calibri" pitchFamily="34" charset="0"/>
              </a:rPr>
              <a:t>1. </a:t>
            </a:r>
            <a:r>
              <a:rPr lang="id-ID" sz="1500" dirty="0"/>
              <a:t>Foto untuk menjelaskan data Anda:</a:t>
            </a:r>
            <a:endParaRPr lang="en-GB" sz="1500" dirty="0"/>
          </a:p>
          <a:p>
            <a:pPr lvl="1"/>
            <a:r>
              <a:rPr lang="id-ID" sz="1500" dirty="0"/>
              <a:t>Sampah laut merusak lingkungan</a:t>
            </a:r>
            <a:endParaRPr lang="en-GB" sz="1500" dirty="0"/>
          </a:p>
          <a:p>
            <a:pPr lvl="1">
              <a:buFont typeface="Wingdings" panose="05000000000000000000" pitchFamily="2" charset="2"/>
              <a:buChar char=""/>
            </a:pPr>
            <a:r>
              <a:rPr lang="id-ID" sz="1500" dirty="0"/>
              <a:t>Hewan yang terlilit</a:t>
            </a:r>
            <a:endParaRPr lang="en-GB" sz="1500" dirty="0"/>
          </a:p>
          <a:p>
            <a:pPr lvl="1"/>
            <a:r>
              <a:rPr lang="id-ID" sz="1500" dirty="0"/>
              <a:t>Benda-benda yang tidak dapat diidentifikasi</a:t>
            </a:r>
            <a:endParaRPr lang="en-GB" sz="1500" dirty="0"/>
          </a:p>
          <a:p>
            <a:pPr lvl="1"/>
            <a:r>
              <a:rPr lang="id-ID" sz="1500" dirty="0"/>
              <a:t>Sampah laut bawah air</a:t>
            </a:r>
            <a:endParaRPr lang="en-GB" sz="1500" dirty="0"/>
          </a:p>
          <a:p>
            <a:pPr lvl="1"/>
            <a:r>
              <a:rPr lang="id-ID" sz="1500" dirty="0"/>
              <a:t>Benda-benda yang tidak dapat disingkirkan</a:t>
            </a:r>
            <a:endParaRPr lang="en-GB" sz="1500" dirty="0"/>
          </a:p>
          <a:p>
            <a:r>
              <a:rPr lang="id-ID" sz="1500" dirty="0"/>
              <a:t>Sertakan foto-foto ini saat menyerahkan </a:t>
            </a:r>
            <a:r>
              <a:rPr lang="id-ID" sz="1500" dirty="0" smtClean="0"/>
              <a:t>data</a:t>
            </a:r>
            <a:endParaRPr lang="id-ID" sz="1500" noProof="0" dirty="0" smtClean="0">
              <a:ea typeface="Calibri" pitchFamily="34" charset="0"/>
            </a:endParaRPr>
          </a:p>
        </p:txBody>
      </p:sp>
      <p:sp>
        <p:nvSpPr>
          <p:cNvPr id="56324" name="Text Placeholder 10"/>
          <p:cNvSpPr>
            <a:spLocks noGrp="1"/>
          </p:cNvSpPr>
          <p:nvPr>
            <p:ph type="body" sz="quarter" idx="12"/>
          </p:nvPr>
        </p:nvSpPr>
        <p:spPr>
          <a:xfrm>
            <a:off x="457200" y="1646238"/>
            <a:ext cx="8153400" cy="1096962"/>
          </a:xfrm>
        </p:spPr>
        <p:txBody>
          <a:bodyPr>
            <a:normAutofit/>
          </a:bodyPr>
          <a:lstStyle/>
          <a:p>
            <a:r>
              <a:rPr lang="id-ID" sz="1800" dirty="0"/>
              <a:t>Foto tidak diwajibkan, tetapi dapat mengilustrasikan masalah dan meyakinkan orang lain untuk </a:t>
            </a:r>
            <a:r>
              <a:rPr lang="id-ID" sz="1800" dirty="0" smtClean="0"/>
              <a:t>bertindak</a:t>
            </a:r>
            <a:endParaRPr lang="en-GB" sz="1800" dirty="0" smtClean="0"/>
          </a:p>
          <a:p>
            <a:r>
              <a:rPr lang="en-GB" sz="1800" dirty="0" smtClean="0"/>
              <a:t>		</a:t>
            </a:r>
            <a:r>
              <a:rPr lang="id-ID" sz="1800" dirty="0" smtClean="0"/>
              <a:t>Dua </a:t>
            </a:r>
            <a:r>
              <a:rPr lang="id-ID" sz="1800" dirty="0"/>
              <a:t>jenis foto yang perlu diambil:</a:t>
            </a:r>
            <a:endParaRPr lang="id-ID" sz="1800" noProof="0" dirty="0" smtClean="0"/>
          </a:p>
        </p:txBody>
      </p:sp>
      <p:sp>
        <p:nvSpPr>
          <p:cNvPr id="56325"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Survei </a:t>
            </a:r>
            <a:endParaRPr lang="en-GB"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56326" name="Slide Number Placeholder 4"/>
          <p:cNvSpPr>
            <a:spLocks noGrp="1"/>
          </p:cNvSpPr>
          <p:nvPr>
            <p:ph type="sldNum" sz="quarter" idx="18"/>
          </p:nvPr>
        </p:nvSpPr>
        <p:spPr bwMode="auto">
          <a:noFill/>
          <a:ln>
            <a:miter lim="800000"/>
            <a:headEnd/>
            <a:tailEnd/>
          </a:ln>
        </p:spPr>
        <p:txBody>
          <a:bodyPr/>
          <a:lstStyle/>
          <a:p>
            <a:fld id="{74E42DC3-3F02-44CE-ACFB-1ABCFC477E78}" type="slidenum">
              <a:rPr lang="en-AU"/>
              <a:pPr/>
              <a:t>25</a:t>
            </a:fld>
            <a:endParaRPr lang="en-AU"/>
          </a:p>
        </p:txBody>
      </p:sp>
      <p:sp>
        <p:nvSpPr>
          <p:cNvPr id="56327" name="Text Placeholder 11"/>
          <p:cNvSpPr>
            <a:spLocks noGrp="1"/>
          </p:cNvSpPr>
          <p:nvPr>
            <p:ph type="body" sz="quarter" idx="16"/>
          </p:nvPr>
        </p:nvSpPr>
        <p:spPr>
          <a:xfrm>
            <a:off x="76200" y="6418263"/>
            <a:ext cx="2590800" cy="304800"/>
          </a:xfrm>
        </p:spPr>
        <p:txBody>
          <a:bodyPr/>
          <a:lstStyle/>
          <a:p>
            <a:r>
              <a:rPr lang="id-ID" dirty="0" smtClean="0"/>
              <a:t>B2: </a:t>
            </a:r>
            <a:r>
              <a:rPr lang="id-ID" dirty="0"/>
              <a:t>Waktu Penyelaman</a:t>
            </a:r>
            <a:endParaRPr lang="id-ID" noProof="0" dirty="0" smtClean="0"/>
          </a:p>
        </p:txBody>
      </p:sp>
      <p:sp>
        <p:nvSpPr>
          <p:cNvPr id="56328" name="Content Placeholder 2"/>
          <p:cNvSpPr txBox="1">
            <a:spLocks/>
          </p:cNvSpPr>
          <p:nvPr/>
        </p:nvSpPr>
        <p:spPr bwMode="auto">
          <a:xfrm>
            <a:off x="4038600" y="2667000"/>
            <a:ext cx="4648200" cy="3122612"/>
          </a:xfrm>
          <a:prstGeom prst="rect">
            <a:avLst/>
          </a:prstGeom>
          <a:noFill/>
          <a:ln w="9525">
            <a:noFill/>
            <a:miter lim="800000"/>
            <a:headEnd/>
            <a:tailEnd/>
          </a:ln>
        </p:spPr>
        <p:txBody>
          <a:bodyPr/>
          <a:lstStyle/>
          <a:p>
            <a:pPr marL="342900" indent="-342900">
              <a:spcBef>
                <a:spcPct val="20000"/>
              </a:spcBef>
              <a:buSzPct val="75000"/>
            </a:pPr>
            <a:r>
              <a:rPr lang="id-ID" sz="1500" b="1" dirty="0" smtClean="0">
                <a:solidFill>
                  <a:srgbClr val="376092"/>
                </a:solidFill>
                <a:latin typeface="Arial" pitchFamily="34" charset="0"/>
                <a:ea typeface="Calibri" pitchFamily="34" charset="0"/>
                <a:cs typeface="Arial" pitchFamily="34" charset="0"/>
              </a:rPr>
              <a:t>2. Foto yang mengilustrasikan cerita Anda:</a:t>
            </a:r>
          </a:p>
          <a:p>
            <a:pPr marL="800100" lvl="1" indent="-342900">
              <a:spcBef>
                <a:spcPct val="20000"/>
              </a:spcBef>
              <a:buSzPct val="60000"/>
              <a:buFont typeface="Wingdings" panose="05000000000000000000" pitchFamily="2" charset="2"/>
              <a:buChar char="l"/>
            </a:pPr>
            <a:r>
              <a:rPr lang="id-ID" sz="1500" b="1" dirty="0" smtClean="0">
                <a:solidFill>
                  <a:srgbClr val="376092"/>
                </a:solidFill>
                <a:latin typeface="Arial" pitchFamily="34" charset="0"/>
                <a:ea typeface="Calibri" pitchFamily="34" charset="0"/>
                <a:cs typeface="Arial" pitchFamily="34" charset="0"/>
              </a:rPr>
              <a:t>Foto bersama</a:t>
            </a:r>
            <a:endParaRPr lang="en-GB" sz="1500" b="1" dirty="0" smtClean="0">
              <a:solidFill>
                <a:srgbClr val="376092"/>
              </a:solidFill>
              <a:latin typeface="Arial" pitchFamily="34" charset="0"/>
              <a:ea typeface="Calibri" pitchFamily="34" charset="0"/>
              <a:cs typeface="Arial" pitchFamily="34" charset="0"/>
            </a:endParaRPr>
          </a:p>
          <a:p>
            <a:pPr marL="800100" lvl="1" indent="-342900">
              <a:spcBef>
                <a:spcPct val="20000"/>
              </a:spcBef>
              <a:buSzPct val="60000"/>
              <a:buFont typeface="Wingdings" panose="05000000000000000000" pitchFamily="2" charset="2"/>
              <a:buChar char="l"/>
            </a:pPr>
            <a:r>
              <a:rPr lang="id-ID" sz="1500" b="1" dirty="0" smtClean="0">
                <a:solidFill>
                  <a:srgbClr val="376092"/>
                </a:solidFill>
                <a:latin typeface="Arial" pitchFamily="34" charset="0"/>
                <a:ea typeface="Calibri" pitchFamily="34" charset="0"/>
                <a:cs typeface="Arial" pitchFamily="34" charset="0"/>
              </a:rPr>
              <a:t>Aksi para penyelam</a:t>
            </a:r>
            <a:endParaRPr lang="en-GB" sz="1500" b="1" dirty="0" smtClean="0">
              <a:solidFill>
                <a:srgbClr val="376092"/>
              </a:solidFill>
              <a:latin typeface="Arial" pitchFamily="34" charset="0"/>
              <a:ea typeface="Calibri" pitchFamily="34" charset="0"/>
              <a:cs typeface="Arial" pitchFamily="34" charset="0"/>
            </a:endParaRPr>
          </a:p>
          <a:p>
            <a:pPr marL="800100" lvl="1" indent="-342900">
              <a:spcBef>
                <a:spcPct val="20000"/>
              </a:spcBef>
              <a:buSzPct val="60000"/>
              <a:buFont typeface="Wingdings" panose="05000000000000000000" pitchFamily="2" charset="2"/>
              <a:buChar char="l"/>
            </a:pPr>
            <a:r>
              <a:rPr lang="id-ID" sz="1500" b="1" dirty="0" smtClean="0">
                <a:solidFill>
                  <a:srgbClr val="376092"/>
                </a:solidFill>
                <a:latin typeface="Arial" pitchFamily="34" charset="0"/>
                <a:ea typeface="Calibri" pitchFamily="34" charset="0"/>
                <a:cs typeface="Arial" pitchFamily="34" charset="0"/>
              </a:rPr>
              <a:t>Penyelam menghitung dan mencatat sampah</a:t>
            </a:r>
            <a:endParaRPr lang="en-GB" sz="1500" b="1" dirty="0" smtClean="0">
              <a:solidFill>
                <a:srgbClr val="376092"/>
              </a:solidFill>
              <a:latin typeface="Arial" pitchFamily="34" charset="0"/>
              <a:ea typeface="Calibri" pitchFamily="34" charset="0"/>
              <a:cs typeface="Arial" pitchFamily="34" charset="0"/>
            </a:endParaRPr>
          </a:p>
          <a:p>
            <a:pPr marL="800100" lvl="1" indent="-342900">
              <a:spcBef>
                <a:spcPct val="20000"/>
              </a:spcBef>
              <a:buSzPct val="60000"/>
              <a:buFont typeface="Wingdings" panose="05000000000000000000" pitchFamily="2" charset="2"/>
              <a:buChar char="l"/>
            </a:pPr>
            <a:r>
              <a:rPr lang="id-ID" sz="1500" b="1" dirty="0" smtClean="0">
                <a:solidFill>
                  <a:srgbClr val="376092"/>
                </a:solidFill>
                <a:latin typeface="Arial" pitchFamily="34" charset="0"/>
                <a:ea typeface="Calibri" pitchFamily="34" charset="0"/>
                <a:cs typeface="Arial" pitchFamily="34" charset="0"/>
              </a:rPr>
              <a:t>Foto permukaan dari sampah yang disingkirkan</a:t>
            </a:r>
          </a:p>
          <a:p>
            <a:pPr marL="342900" indent="-342900">
              <a:spcBef>
                <a:spcPct val="20000"/>
              </a:spcBef>
              <a:buSzPct val="60000"/>
              <a:buFont typeface="Wingdings" panose="05000000000000000000" pitchFamily="2" charset="2"/>
              <a:buChar char="l"/>
            </a:pPr>
            <a:r>
              <a:rPr lang="id-ID" sz="1500" b="1" dirty="0" smtClean="0">
                <a:solidFill>
                  <a:srgbClr val="376092"/>
                </a:solidFill>
                <a:latin typeface="Arial" pitchFamily="34" charset="0"/>
                <a:ea typeface="Calibri" pitchFamily="34" charset="0"/>
                <a:cs typeface="Arial" pitchFamily="34" charset="0"/>
              </a:rPr>
              <a:t>Gunakan </a:t>
            </a:r>
            <a:r>
              <a:rPr lang="id-ID" sz="1500" b="1" dirty="0" err="1" smtClean="0">
                <a:solidFill>
                  <a:srgbClr val="376092"/>
                </a:solidFill>
                <a:latin typeface="Arial" pitchFamily="34" charset="0"/>
                <a:ea typeface="Calibri" pitchFamily="34" charset="0"/>
                <a:cs typeface="Arial" pitchFamily="34" charset="0"/>
              </a:rPr>
              <a:t>blog</a:t>
            </a:r>
            <a:r>
              <a:rPr lang="id-ID" sz="1500" b="1" dirty="0" smtClean="0">
                <a:solidFill>
                  <a:srgbClr val="376092"/>
                </a:solidFill>
                <a:latin typeface="Arial" pitchFamily="34" charset="0"/>
                <a:ea typeface="Calibri" pitchFamily="34" charset="0"/>
                <a:cs typeface="Arial" pitchFamily="34" charset="0"/>
              </a:rPr>
              <a:t> Anda di </a:t>
            </a:r>
            <a:r>
              <a:rPr lang="id-ID" sz="1500" b="1" dirty="0" err="1" smtClean="0">
                <a:solidFill>
                  <a:srgbClr val="376092"/>
                </a:solidFill>
                <a:latin typeface="Arial" pitchFamily="34" charset="0"/>
                <a:ea typeface="Calibri" pitchFamily="34" charset="0"/>
                <a:cs typeface="Arial" pitchFamily="34" charset="0"/>
              </a:rPr>
              <a:t>My</a:t>
            </a:r>
            <a:r>
              <a:rPr lang="id-ID" sz="1500" b="1" dirty="0" smtClean="0">
                <a:solidFill>
                  <a:srgbClr val="376092"/>
                </a:solidFill>
                <a:latin typeface="Arial" pitchFamily="34" charset="0"/>
                <a:ea typeface="Calibri" pitchFamily="34" charset="0"/>
                <a:cs typeface="Arial" pitchFamily="34" charset="0"/>
              </a:rPr>
              <a:t> Ocean</a:t>
            </a:r>
          </a:p>
          <a:p>
            <a:pPr marL="342900" indent="-342900">
              <a:spcBef>
                <a:spcPct val="20000"/>
              </a:spcBef>
              <a:buSzPct val="60000"/>
              <a:buFont typeface="Wingdings" panose="05000000000000000000" pitchFamily="2" charset="2"/>
              <a:buChar char="l"/>
            </a:pPr>
            <a:r>
              <a:rPr lang="id-ID" sz="1500" b="1" dirty="0" smtClean="0">
                <a:solidFill>
                  <a:srgbClr val="376092"/>
                </a:solidFill>
                <a:latin typeface="Arial" pitchFamily="34" charset="0"/>
                <a:ea typeface="Calibri" pitchFamily="34" charset="0"/>
                <a:cs typeface="Arial" pitchFamily="34" charset="0"/>
              </a:rPr>
              <a:t>Pertimbangkan berbagi melalui </a:t>
            </a:r>
            <a:r>
              <a:rPr lang="id-ID" sz="1500" b="1" dirty="0" err="1" smtClean="0">
                <a:solidFill>
                  <a:srgbClr val="376092"/>
                </a:solidFill>
                <a:latin typeface="Arial" pitchFamily="34" charset="0"/>
                <a:ea typeface="Calibri" pitchFamily="34" charset="0"/>
                <a:cs typeface="Arial" pitchFamily="34" charset="0"/>
              </a:rPr>
              <a:t>Facebook</a:t>
            </a:r>
            <a:r>
              <a:rPr lang="id-ID" sz="1500" b="1" baseline="30000" dirty="0" err="1" smtClean="0">
                <a:solidFill>
                  <a:srgbClr val="376092"/>
                </a:solidFill>
                <a:latin typeface="Arial" pitchFamily="34" charset="0"/>
                <a:ea typeface="Calibri" pitchFamily="34" charset="0"/>
                <a:cs typeface="Arial" pitchFamily="34" charset="0"/>
              </a:rPr>
              <a:t>®</a:t>
            </a:r>
            <a:r>
              <a:rPr lang="id-ID" sz="1500" b="1" dirty="0" smtClean="0">
                <a:solidFill>
                  <a:srgbClr val="376092"/>
                </a:solidFill>
                <a:latin typeface="Arial" pitchFamily="34" charset="0"/>
                <a:ea typeface="Calibri" pitchFamily="34" charset="0"/>
                <a:cs typeface="Arial" pitchFamily="34" charset="0"/>
              </a:rPr>
              <a:t> atau </a:t>
            </a:r>
            <a:r>
              <a:rPr lang="id-ID" sz="1500" b="1" dirty="0" err="1" smtClean="0">
                <a:solidFill>
                  <a:srgbClr val="376092"/>
                </a:solidFill>
                <a:latin typeface="Arial" pitchFamily="34" charset="0"/>
                <a:ea typeface="Calibri" pitchFamily="34" charset="0"/>
                <a:cs typeface="Arial" pitchFamily="34" charset="0"/>
              </a:rPr>
              <a:t>ScubaEarth</a:t>
            </a:r>
            <a:r>
              <a:rPr lang="id-ID" sz="1500" b="1" baseline="30000" dirty="0" err="1" smtClean="0">
                <a:solidFill>
                  <a:srgbClr val="376092"/>
                </a:solidFill>
                <a:latin typeface="Arial" pitchFamily="34" charset="0"/>
                <a:ea typeface="Calibri" pitchFamily="34" charset="0"/>
                <a:cs typeface="Arial" pitchFamily="34" charset="0"/>
              </a:rPr>
              <a:t>®</a:t>
            </a:r>
            <a:endParaRPr lang="id-ID" sz="1500" b="1" baseline="30000" dirty="0" smtClean="0">
              <a:solidFill>
                <a:srgbClr val="376092"/>
              </a:solidFill>
              <a:latin typeface="Arial" pitchFamily="34" charset="0"/>
              <a:ea typeface="Calibri" pitchFamily="34" charset="0"/>
              <a:cs typeface="Arial" pitchFamily="34" charset="0"/>
            </a:endParaRPr>
          </a:p>
          <a:p>
            <a:pPr marL="342900" indent="-342900">
              <a:spcBef>
                <a:spcPct val="20000"/>
              </a:spcBef>
              <a:buSzPct val="60000"/>
              <a:buFont typeface="Wingdings" panose="05000000000000000000" pitchFamily="2" charset="2"/>
              <a:buChar char="l"/>
            </a:pPr>
            <a:r>
              <a:rPr lang="id-ID" sz="1500" b="1" dirty="0" smtClean="0">
                <a:solidFill>
                  <a:srgbClr val="376092"/>
                </a:solidFill>
                <a:latin typeface="Arial" pitchFamily="34" charset="0"/>
                <a:ea typeface="Calibri" pitchFamily="34" charset="0"/>
                <a:cs typeface="Arial" pitchFamily="34" charset="0"/>
              </a:rPr>
              <a:t>Gunakan foto untuk mengilustrasikan cerita Anda di surat kabar lokal</a:t>
            </a:r>
            <a:endParaRPr lang="id-ID" sz="1500" b="1" dirty="0">
              <a:solidFill>
                <a:srgbClr val="376092"/>
              </a:solidFill>
              <a:latin typeface="Arial" pitchFamily="34" charset="0"/>
              <a:ea typeface="Calibri" pitchFamily="34" charset="0"/>
              <a:cs typeface="Arial" pitchFamily="34" charset="0"/>
            </a:endParaRPr>
          </a:p>
        </p:txBody>
      </p:sp>
      <p:sp>
        <p:nvSpPr>
          <p:cNvPr id="56329" name="Text Placeholder 8"/>
          <p:cNvSpPr txBox="1">
            <a:spLocks/>
          </p:cNvSpPr>
          <p:nvPr/>
        </p:nvSpPr>
        <p:spPr bwMode="auto">
          <a:xfrm>
            <a:off x="6096000" y="57912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fi-FI" sz="1400" b="1" i="1" dirty="0">
                <a:solidFill>
                  <a:srgbClr val="376092"/>
                </a:solidFill>
                <a:cs typeface="Arial" panose="020B0604020202020204" pitchFamily="34" charset="0"/>
              </a:rPr>
              <a:t>Lakukan Penyelaman </a:t>
            </a:r>
            <a:br>
              <a:rPr lang="fi-FI" sz="1400" b="1" i="1" dirty="0">
                <a:solidFill>
                  <a:srgbClr val="376092"/>
                </a:solidFill>
                <a:cs typeface="Arial" panose="020B0604020202020204" pitchFamily="34" charset="0"/>
              </a:rPr>
            </a:br>
            <a:r>
              <a:rPr lang="fi-FI" sz="1400" b="1" i="1" dirty="0" smtClean="0">
                <a:solidFill>
                  <a:srgbClr val="376092"/>
                </a:solidFill>
                <a:cs typeface="Arial" panose="020B0604020202020204" pitchFamily="34" charset="0"/>
              </a:rPr>
              <a:t>Sesuai </a:t>
            </a:r>
            <a:r>
              <a:rPr lang="fi-FI" sz="1400" b="1" i="1" dirty="0">
                <a:solidFill>
                  <a:srgbClr val="376092"/>
                </a:solidFill>
                <a:cs typeface="Arial" panose="020B0604020202020204" pitchFamily="34" charset="0"/>
              </a:rPr>
              <a:t>Dengan Rencana</a:t>
            </a:r>
            <a:endParaRPr lang="en-GB" b="1" dirty="0">
              <a:solidFill>
                <a:srgbClr val="376092"/>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990600"/>
          </a:xfrm>
        </p:spPr>
        <p:txBody>
          <a:bodyPr anchor="t"/>
          <a:lstStyle/>
          <a:p>
            <a:pPr>
              <a:defRPr/>
            </a:pPr>
            <a:r>
              <a:rPr lang="id-ID" dirty="0"/>
              <a:t>Benda-Benda yang Harus </a:t>
            </a:r>
            <a:r>
              <a:rPr lang="en-GB" dirty="0" smtClean="0"/>
              <a:t/>
            </a:r>
            <a:br>
              <a:rPr lang="en-GB" dirty="0" smtClean="0"/>
            </a:br>
            <a:r>
              <a:rPr lang="id-ID" dirty="0" smtClean="0"/>
              <a:t>Ditinggalkan</a:t>
            </a:r>
            <a:endParaRPr lang="id-ID" noProof="0" dirty="0" smtClean="0"/>
          </a:p>
        </p:txBody>
      </p:sp>
      <p:sp>
        <p:nvSpPr>
          <p:cNvPr id="58371" name="Content Placeholder 2"/>
          <p:cNvSpPr>
            <a:spLocks noGrp="1"/>
          </p:cNvSpPr>
          <p:nvPr>
            <p:ph idx="1"/>
          </p:nvPr>
        </p:nvSpPr>
        <p:spPr>
          <a:xfrm>
            <a:off x="685800" y="2744787"/>
            <a:ext cx="4343400" cy="2581772"/>
          </a:xfrm>
        </p:spPr>
        <p:txBody>
          <a:bodyPr>
            <a:normAutofit/>
          </a:bodyPr>
          <a:lstStyle/>
          <a:p>
            <a:pPr lvl="0"/>
            <a:r>
              <a:rPr lang="id-ID" dirty="0"/>
              <a:t>UTAMAKAN KESELAMATAN</a:t>
            </a:r>
            <a:endParaRPr lang="en-GB" dirty="0"/>
          </a:p>
          <a:p>
            <a:pPr lvl="0"/>
            <a:r>
              <a:rPr lang="id-ID" dirty="0"/>
              <a:t>Berbahayakah benda ini?</a:t>
            </a:r>
            <a:endParaRPr lang="en-GB" dirty="0"/>
          </a:p>
          <a:p>
            <a:pPr lvl="1"/>
            <a:r>
              <a:rPr lang="id-ID" dirty="0"/>
              <a:t>Mungkin biarkan</a:t>
            </a:r>
            <a:endParaRPr lang="en-GB" dirty="0"/>
          </a:p>
          <a:p>
            <a:pPr lvl="0"/>
            <a:r>
              <a:rPr lang="id-ID" dirty="0"/>
              <a:t>Dapatkah benda ini menyebabkan bahaya?</a:t>
            </a:r>
            <a:endParaRPr lang="en-GB" dirty="0"/>
          </a:p>
          <a:p>
            <a:pPr lvl="1"/>
            <a:r>
              <a:rPr lang="id-ID" dirty="0" smtClean="0"/>
              <a:t>Mungkin perlu sedikit guncangan untuk menyingkirkan </a:t>
            </a:r>
            <a:endParaRPr lang="en-GB" dirty="0"/>
          </a:p>
          <a:p>
            <a:endParaRPr lang="id-ID" noProof="0" dirty="0" smtClean="0"/>
          </a:p>
        </p:txBody>
      </p:sp>
      <p:sp>
        <p:nvSpPr>
          <p:cNvPr id="58372" name="Text Placeholder 14"/>
          <p:cNvSpPr>
            <a:spLocks noGrp="1"/>
          </p:cNvSpPr>
          <p:nvPr>
            <p:ph type="body" sz="quarter" idx="12"/>
          </p:nvPr>
        </p:nvSpPr>
        <p:spPr>
          <a:xfrm>
            <a:off x="457200" y="1905000"/>
            <a:ext cx="8153400" cy="762000"/>
          </a:xfrm>
        </p:spPr>
        <p:txBody>
          <a:bodyPr/>
          <a:lstStyle/>
          <a:p>
            <a:r>
              <a:rPr lang="id-ID" dirty="0"/>
              <a:t>Hidupan laut akan tumbuh pada, atau tinggal di, sampah laut – mestikah kita menyingkirkan benda-benda ini?</a:t>
            </a:r>
            <a:endParaRPr lang="id-ID" noProof="0" dirty="0" smtClean="0"/>
          </a:p>
        </p:txBody>
      </p:sp>
      <p:sp>
        <p:nvSpPr>
          <p:cNvPr id="5837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Survei </a:t>
            </a:r>
            <a:endParaRPr lang="en-GB"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58374" name="Slide Number Placeholder 8"/>
          <p:cNvSpPr>
            <a:spLocks noGrp="1"/>
          </p:cNvSpPr>
          <p:nvPr>
            <p:ph type="sldNum" sz="quarter" idx="18"/>
          </p:nvPr>
        </p:nvSpPr>
        <p:spPr bwMode="auto">
          <a:noFill/>
          <a:ln>
            <a:miter lim="800000"/>
            <a:headEnd/>
            <a:tailEnd/>
          </a:ln>
        </p:spPr>
        <p:txBody>
          <a:bodyPr/>
          <a:lstStyle/>
          <a:p>
            <a:fld id="{1397E2FB-7052-46C6-B1FD-6E3BF2FDD66E}" type="slidenum">
              <a:rPr lang="en-AU"/>
              <a:pPr/>
              <a:t>26</a:t>
            </a:fld>
            <a:endParaRPr lang="en-AU"/>
          </a:p>
        </p:txBody>
      </p:sp>
      <p:sp>
        <p:nvSpPr>
          <p:cNvPr id="58375" name="Text Placeholder 20"/>
          <p:cNvSpPr>
            <a:spLocks noGrp="1"/>
          </p:cNvSpPr>
          <p:nvPr>
            <p:ph type="body" sz="quarter" idx="16"/>
          </p:nvPr>
        </p:nvSpPr>
        <p:spPr>
          <a:xfrm>
            <a:off x="76200" y="6418263"/>
            <a:ext cx="2590800" cy="304800"/>
          </a:xfrm>
        </p:spPr>
        <p:txBody>
          <a:bodyPr/>
          <a:lstStyle/>
          <a:p>
            <a:r>
              <a:rPr lang="id-ID" dirty="0" smtClean="0"/>
              <a:t>B2: </a:t>
            </a:r>
            <a:r>
              <a:rPr lang="id-ID" dirty="0"/>
              <a:t>Waktu Penyelaman</a:t>
            </a:r>
            <a:endParaRPr lang="id-ID" noProof="0" dirty="0" smtClean="0"/>
          </a:p>
        </p:txBody>
      </p:sp>
      <p:sp>
        <p:nvSpPr>
          <p:cNvPr id="30728" name="TextBox 16"/>
          <p:cNvSpPr txBox="1">
            <a:spLocks noChangeArrowheads="1"/>
          </p:cNvSpPr>
          <p:nvPr/>
        </p:nvSpPr>
        <p:spPr bwMode="auto">
          <a:xfrm>
            <a:off x="685800" y="5326559"/>
            <a:ext cx="4267200" cy="769441"/>
          </a:xfrm>
          <a:prstGeom prst="rect">
            <a:avLst/>
          </a:prstGeom>
          <a:noFill/>
          <a:ln w="9525">
            <a:noFill/>
            <a:miter lim="800000"/>
            <a:headEnd/>
            <a:tailEnd/>
          </a:ln>
        </p:spPr>
        <p:txBody>
          <a:bodyPr>
            <a:spAutoFit/>
          </a:bodyPr>
          <a:lstStyle/>
          <a:p>
            <a:pPr algn="ctr">
              <a:spcBef>
                <a:spcPct val="20000"/>
              </a:spcBef>
              <a:buSzPct val="75000"/>
              <a:defRPr/>
            </a:pPr>
            <a:r>
              <a:rPr lang="it-IT" sz="2200" b="1" dirty="0" err="1">
                <a:solidFill>
                  <a:schemeClr val="accent2">
                    <a:lumMod val="75000"/>
                  </a:schemeClr>
                </a:solidFill>
                <a:latin typeface="Arial" panose="020B0604020202020204" pitchFamily="34" charset="0"/>
                <a:cs typeface="Arial" panose="020B0604020202020204" pitchFamily="34" charset="0"/>
              </a:rPr>
              <a:t>Jika</a:t>
            </a:r>
            <a:r>
              <a:rPr lang="it-IT" sz="2200" b="1" dirty="0">
                <a:solidFill>
                  <a:schemeClr val="accent2">
                    <a:lumMod val="75000"/>
                  </a:schemeClr>
                </a:solidFill>
                <a:latin typeface="Arial" panose="020B0604020202020204" pitchFamily="34" charset="0"/>
                <a:cs typeface="Arial" panose="020B0604020202020204" pitchFamily="34" charset="0"/>
              </a:rPr>
              <a:t> </a:t>
            </a:r>
            <a:r>
              <a:rPr lang="it-IT" sz="2200" b="1" dirty="0" err="1">
                <a:solidFill>
                  <a:schemeClr val="accent2">
                    <a:lumMod val="75000"/>
                  </a:schemeClr>
                </a:solidFill>
                <a:latin typeface="Arial" panose="020B0604020202020204" pitchFamily="34" charset="0"/>
                <a:cs typeface="Arial" panose="020B0604020202020204" pitchFamily="34" charset="0"/>
              </a:rPr>
              <a:t>ragu</a:t>
            </a:r>
            <a:r>
              <a:rPr lang="it-IT" sz="2200" b="1" dirty="0">
                <a:solidFill>
                  <a:schemeClr val="accent2">
                    <a:lumMod val="75000"/>
                  </a:schemeClr>
                </a:solidFill>
                <a:latin typeface="Arial" panose="020B0604020202020204" pitchFamily="34" charset="0"/>
                <a:cs typeface="Arial" panose="020B0604020202020204" pitchFamily="34" charset="0"/>
              </a:rPr>
              <a:t>, </a:t>
            </a:r>
            <a:r>
              <a:rPr lang="it-IT" sz="2200" b="1" dirty="0" err="1">
                <a:solidFill>
                  <a:schemeClr val="accent2">
                    <a:lumMod val="75000"/>
                  </a:schemeClr>
                </a:solidFill>
                <a:latin typeface="Arial" panose="020B0604020202020204" pitchFamily="34" charset="0"/>
                <a:cs typeface="Arial" panose="020B0604020202020204" pitchFamily="34" charset="0"/>
              </a:rPr>
              <a:t>biarkan</a:t>
            </a:r>
            <a:r>
              <a:rPr lang="it-IT" sz="2200" b="1" dirty="0">
                <a:solidFill>
                  <a:schemeClr val="accent2">
                    <a:lumMod val="75000"/>
                  </a:schemeClr>
                </a:solidFill>
                <a:latin typeface="Arial" panose="020B0604020202020204" pitchFamily="34" charset="0"/>
                <a:cs typeface="Arial" panose="020B0604020202020204" pitchFamily="34" charset="0"/>
              </a:rPr>
              <a:t> di </a:t>
            </a:r>
            <a:r>
              <a:rPr lang="it-IT" sz="2200" b="1" dirty="0" err="1">
                <a:solidFill>
                  <a:schemeClr val="accent2">
                    <a:lumMod val="75000"/>
                  </a:schemeClr>
                </a:solidFill>
                <a:latin typeface="Arial" panose="020B0604020202020204" pitchFamily="34" charset="0"/>
                <a:cs typeface="Arial" panose="020B0604020202020204" pitchFamily="34" charset="0"/>
              </a:rPr>
              <a:t>tempatnya</a:t>
            </a:r>
            <a:endParaRPr lang="en-GB" dirty="0">
              <a:latin typeface="Arial" panose="020B0604020202020204" pitchFamily="34" charset="0"/>
              <a:cs typeface="Arial" panose="020B0604020202020204" pitchFamily="34" charset="0"/>
            </a:endParaRPr>
          </a:p>
        </p:txBody>
      </p:sp>
      <p:pic>
        <p:nvPicPr>
          <p:cNvPr id="58377" name="Picture 10" descr="Picture 024.jpg"/>
          <p:cNvPicPr>
            <a:picLocks noChangeAspect="1"/>
          </p:cNvPicPr>
          <p:nvPr/>
        </p:nvPicPr>
        <p:blipFill>
          <a:blip r:embed="rId3" cstate="print"/>
          <a:srcRect/>
          <a:stretch>
            <a:fillRect/>
          </a:stretch>
        </p:blipFill>
        <p:spPr bwMode="auto">
          <a:xfrm>
            <a:off x="5105400" y="2744787"/>
            <a:ext cx="3657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990600"/>
          </a:xfrm>
        </p:spPr>
        <p:txBody>
          <a:bodyPr anchor="t"/>
          <a:lstStyle/>
          <a:p>
            <a:pPr>
              <a:defRPr/>
            </a:pPr>
            <a:r>
              <a:rPr lang="id-ID" sz="2400" dirty="0"/>
              <a:t>Benda-Benda yang Harus </a:t>
            </a:r>
            <a:r>
              <a:rPr lang="en-GB" sz="2400" dirty="0" smtClean="0"/>
              <a:t/>
            </a:r>
            <a:br>
              <a:rPr lang="en-GB" sz="2400" dirty="0" smtClean="0"/>
            </a:br>
            <a:r>
              <a:rPr lang="id-ID" sz="2400" dirty="0" smtClean="0"/>
              <a:t>Ditinggalkan</a:t>
            </a:r>
            <a:endParaRPr lang="id-ID" sz="2400" noProof="0" dirty="0" smtClean="0"/>
          </a:p>
        </p:txBody>
      </p:sp>
      <p:sp>
        <p:nvSpPr>
          <p:cNvPr id="60419" name="Content Placeholder 2"/>
          <p:cNvSpPr>
            <a:spLocks noGrp="1"/>
          </p:cNvSpPr>
          <p:nvPr>
            <p:ph idx="1"/>
          </p:nvPr>
        </p:nvSpPr>
        <p:spPr>
          <a:xfrm>
            <a:off x="685800" y="2514600"/>
            <a:ext cx="4572000" cy="3886200"/>
          </a:xfrm>
        </p:spPr>
        <p:txBody>
          <a:bodyPr>
            <a:normAutofit fontScale="92500" lnSpcReduction="10000"/>
          </a:bodyPr>
          <a:lstStyle/>
          <a:p>
            <a:pPr lvl="0"/>
            <a:r>
              <a:rPr lang="id-ID" dirty="0"/>
              <a:t>Bahan pembuat?</a:t>
            </a:r>
            <a:endParaRPr lang="en-GB" dirty="0"/>
          </a:p>
          <a:p>
            <a:pPr lvl="1"/>
            <a:r>
              <a:rPr lang="id-ID" dirty="0"/>
              <a:t>Botol kaca &amp; kaleng baja</a:t>
            </a:r>
            <a:endParaRPr lang="en-GB" dirty="0"/>
          </a:p>
          <a:p>
            <a:pPr lvl="2"/>
            <a:r>
              <a:rPr lang="id-ID" dirty="0"/>
              <a:t>mungkin biarkan </a:t>
            </a:r>
            <a:endParaRPr lang="en-GB" dirty="0"/>
          </a:p>
          <a:p>
            <a:pPr lvl="1"/>
            <a:r>
              <a:rPr lang="id-ID" dirty="0"/>
              <a:t>Plastik keras, perangkap ikan, bahan pengemasan, </a:t>
            </a:r>
            <a:r>
              <a:rPr lang="id-ID" dirty="0" err="1"/>
              <a:t>dll</a:t>
            </a:r>
            <a:endParaRPr lang="en-GB" dirty="0"/>
          </a:p>
          <a:p>
            <a:pPr lvl="2"/>
            <a:r>
              <a:rPr lang="id-ID" dirty="0"/>
              <a:t>mungkin singkirkan</a:t>
            </a:r>
            <a:endParaRPr lang="en-GB" dirty="0"/>
          </a:p>
          <a:p>
            <a:pPr lvl="0"/>
            <a:r>
              <a:rPr lang="id-ID" dirty="0"/>
              <a:t>Kandungan Benda?</a:t>
            </a:r>
            <a:endParaRPr lang="en-GB" dirty="0"/>
          </a:p>
          <a:p>
            <a:pPr lvl="1"/>
            <a:r>
              <a:rPr lang="id-ID" dirty="0"/>
              <a:t>Baterai, wadah bahan bakar, kaleng cat, </a:t>
            </a:r>
            <a:r>
              <a:rPr lang="id-ID" dirty="0" err="1"/>
              <a:t>dll</a:t>
            </a:r>
            <a:endParaRPr lang="en-GB" dirty="0"/>
          </a:p>
          <a:p>
            <a:pPr lvl="2"/>
            <a:r>
              <a:rPr lang="id-ID" dirty="0"/>
              <a:t>singkirkan jika selamat</a:t>
            </a:r>
            <a:endParaRPr lang="en-GB" dirty="0"/>
          </a:p>
          <a:p>
            <a:pPr lvl="0"/>
            <a:r>
              <a:rPr lang="id-ID" dirty="0"/>
              <a:t>Jaring ikan, tali pancing, dan tambang</a:t>
            </a:r>
            <a:endParaRPr lang="en-GB" dirty="0"/>
          </a:p>
          <a:p>
            <a:pPr lvl="1"/>
            <a:r>
              <a:rPr lang="id-ID" dirty="0"/>
              <a:t>Penyingkiran selektif?</a:t>
            </a:r>
            <a:endParaRPr lang="en-GB" dirty="0"/>
          </a:p>
          <a:p>
            <a:pPr lvl="2"/>
            <a:r>
              <a:rPr lang="id-ID" dirty="0"/>
              <a:t>gunting dapat digunakan</a:t>
            </a:r>
            <a:endParaRPr lang="id-ID" sz="2800" noProof="0" dirty="0" smtClean="0">
              <a:latin typeface="Arial" charset="0"/>
              <a:cs typeface="Arial" charset="0"/>
            </a:endParaRPr>
          </a:p>
        </p:txBody>
      </p:sp>
      <p:sp>
        <p:nvSpPr>
          <p:cNvPr id="60420" name="Text Placeholder 14"/>
          <p:cNvSpPr>
            <a:spLocks noGrp="1"/>
          </p:cNvSpPr>
          <p:nvPr>
            <p:ph type="body" sz="quarter" idx="12"/>
          </p:nvPr>
        </p:nvSpPr>
        <p:spPr>
          <a:xfrm>
            <a:off x="457200" y="1676400"/>
            <a:ext cx="8458200" cy="762000"/>
          </a:xfrm>
        </p:spPr>
        <p:txBody>
          <a:bodyPr>
            <a:normAutofit/>
          </a:bodyPr>
          <a:lstStyle/>
          <a:p>
            <a:r>
              <a:rPr lang="fi-FI" dirty="0">
                <a:latin typeface="Arial" charset="0"/>
                <a:cs typeface="Arial" charset="0"/>
              </a:rPr>
              <a:t>Pertimbangkan poin-poin ini saat memutuskan untuk menyingkirkan sampah:</a:t>
            </a:r>
            <a:endParaRPr lang="id-ID" noProof="0" dirty="0" smtClean="0">
              <a:latin typeface="Arial" charset="0"/>
              <a:cs typeface="Arial" charset="0"/>
            </a:endParaRPr>
          </a:p>
        </p:txBody>
      </p:sp>
      <p:sp>
        <p:nvSpPr>
          <p:cNvPr id="6042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latin typeface="Arial" charset="0"/>
                <a:cs typeface="Arial" charset="0"/>
              </a:rPr>
              <a:t>Panduan</a:t>
            </a:r>
            <a:r>
              <a:rPr lang="en-AU" dirty="0">
                <a:latin typeface="Arial" charset="0"/>
                <a:cs typeface="Arial" charset="0"/>
              </a:rPr>
              <a:t> </a:t>
            </a:r>
            <a:r>
              <a:rPr lang="en-AU" dirty="0" err="1">
                <a:latin typeface="Arial" charset="0"/>
                <a:cs typeface="Arial" charset="0"/>
              </a:rPr>
              <a:t>Survei</a:t>
            </a:r>
            <a:r>
              <a:rPr lang="en-AU" dirty="0">
                <a:latin typeface="Arial" charset="0"/>
                <a:cs typeface="Arial" charset="0"/>
              </a:rPr>
              <a:t> </a:t>
            </a:r>
            <a:endParaRPr lang="en-AU" dirty="0" smtClean="0">
              <a:latin typeface="Arial" charset="0"/>
              <a:cs typeface="Arial" charset="0"/>
            </a:endParaRPr>
          </a:p>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endParaRPr lang="en-US" dirty="0" smtClean="0">
              <a:latin typeface="Arial" charset="0"/>
              <a:cs typeface="Arial" charset="0"/>
            </a:endParaRPr>
          </a:p>
        </p:txBody>
      </p:sp>
      <p:sp>
        <p:nvSpPr>
          <p:cNvPr id="60422" name="Slide Number Placeholder 8"/>
          <p:cNvSpPr>
            <a:spLocks noGrp="1"/>
          </p:cNvSpPr>
          <p:nvPr>
            <p:ph type="sldNum" sz="quarter" idx="18"/>
          </p:nvPr>
        </p:nvSpPr>
        <p:spPr bwMode="auto">
          <a:noFill/>
          <a:ln>
            <a:miter lim="800000"/>
            <a:headEnd/>
            <a:tailEnd/>
          </a:ln>
        </p:spPr>
        <p:txBody>
          <a:bodyPr/>
          <a:lstStyle/>
          <a:p>
            <a:fld id="{0BE69869-3EE7-4FCF-ABD9-FDE5B5CC468F}" type="slidenum">
              <a:rPr lang="en-AU"/>
              <a:pPr/>
              <a:t>27</a:t>
            </a:fld>
            <a:endParaRPr lang="en-AU"/>
          </a:p>
        </p:txBody>
      </p:sp>
      <p:sp>
        <p:nvSpPr>
          <p:cNvPr id="60423" name="Text Placeholder 20"/>
          <p:cNvSpPr>
            <a:spLocks noGrp="1"/>
          </p:cNvSpPr>
          <p:nvPr>
            <p:ph type="body" sz="quarter" idx="16"/>
          </p:nvPr>
        </p:nvSpPr>
        <p:spPr>
          <a:xfrm>
            <a:off x="76200" y="6418263"/>
            <a:ext cx="2590800" cy="304800"/>
          </a:xfrm>
        </p:spPr>
        <p:txBody>
          <a:bodyPr/>
          <a:lstStyle/>
          <a:p>
            <a:r>
              <a:rPr lang="id-ID" dirty="0" smtClean="0">
                <a:latin typeface="Arial" charset="0"/>
                <a:cs typeface="Arial" charset="0"/>
              </a:rPr>
              <a:t>B2: </a:t>
            </a:r>
            <a:r>
              <a:rPr lang="id-ID" dirty="0">
                <a:latin typeface="Arial" charset="0"/>
                <a:cs typeface="Arial" charset="0"/>
              </a:rPr>
              <a:t>Waktu Penyelaman</a:t>
            </a:r>
            <a:endParaRPr lang="id-ID" noProof="0" dirty="0" smtClean="0">
              <a:latin typeface="Arial" charset="0"/>
              <a:cs typeface="Arial" charset="0"/>
            </a:endParaRPr>
          </a:p>
        </p:txBody>
      </p:sp>
      <p:pic>
        <p:nvPicPr>
          <p:cNvPr id="60424" name="Picture 10" descr="Deborah Marx_NOAA_SBNMSMarine Photobank.jpg"/>
          <p:cNvPicPr>
            <a:picLocks noChangeAspect="1"/>
          </p:cNvPicPr>
          <p:nvPr/>
        </p:nvPicPr>
        <p:blipFill>
          <a:blip r:embed="rId3" cstate="print"/>
          <a:srcRect/>
          <a:stretch>
            <a:fillRect/>
          </a:stretch>
        </p:blipFill>
        <p:spPr bwMode="auto">
          <a:xfrm>
            <a:off x="5562600" y="2624137"/>
            <a:ext cx="2743200" cy="309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id-ID" dirty="0"/>
              <a:t>Kita telah membahas</a:t>
            </a:r>
            <a:endParaRPr lang="id-ID" noProof="0" dirty="0"/>
          </a:p>
        </p:txBody>
      </p:sp>
      <p:sp>
        <p:nvSpPr>
          <p:cNvPr id="62467" name="Content Placeholder 2"/>
          <p:cNvSpPr>
            <a:spLocks noGrp="1"/>
          </p:cNvSpPr>
          <p:nvPr>
            <p:ph idx="1"/>
          </p:nvPr>
        </p:nvSpPr>
        <p:spPr>
          <a:xfrm>
            <a:off x="685800" y="3048000"/>
            <a:ext cx="5638800" cy="2608263"/>
          </a:xfrm>
        </p:spPr>
        <p:txBody>
          <a:bodyPr/>
          <a:lstStyle/>
          <a:p>
            <a:r>
              <a:rPr lang="id-ID" dirty="0" smtClean="0"/>
              <a:t>Survei </a:t>
            </a:r>
            <a:r>
              <a:rPr lang="id-ID" dirty="0"/>
              <a:t>Jangka Panjang Memberikan Hasil Terbaik</a:t>
            </a:r>
          </a:p>
          <a:p>
            <a:r>
              <a:rPr lang="id-ID" dirty="0" smtClean="0"/>
              <a:t>Pilih </a:t>
            </a:r>
            <a:r>
              <a:rPr lang="id-ID" dirty="0"/>
              <a:t>Lokasi Survei</a:t>
            </a:r>
          </a:p>
          <a:p>
            <a:r>
              <a:rPr lang="id-ID" dirty="0" smtClean="0"/>
              <a:t>Profil </a:t>
            </a:r>
            <a:r>
              <a:rPr lang="id-ID" dirty="0"/>
              <a:t>Penyelaman Survei</a:t>
            </a:r>
          </a:p>
          <a:p>
            <a:r>
              <a:rPr lang="id-ID" dirty="0" smtClean="0"/>
              <a:t>Perlengkapan</a:t>
            </a:r>
            <a:endParaRPr lang="id-ID" dirty="0"/>
          </a:p>
          <a:p>
            <a:r>
              <a:rPr lang="id-ID" dirty="0" smtClean="0"/>
              <a:t>Ambil </a:t>
            </a:r>
            <a:r>
              <a:rPr lang="id-ID" dirty="0"/>
              <a:t>Gambar untuk Mengilustrasikannya</a:t>
            </a:r>
          </a:p>
          <a:p>
            <a:r>
              <a:rPr lang="id-ID" dirty="0" smtClean="0"/>
              <a:t>Benda-Benda </a:t>
            </a:r>
            <a:r>
              <a:rPr lang="id-ID" dirty="0"/>
              <a:t>yang Harus Ditinggalkan</a:t>
            </a:r>
          </a:p>
        </p:txBody>
      </p:sp>
      <p:sp>
        <p:nvSpPr>
          <p:cNvPr id="62468" name="Text Placeholder 3"/>
          <p:cNvSpPr>
            <a:spLocks noGrp="1"/>
          </p:cNvSpPr>
          <p:nvPr>
            <p:ph type="body" sz="quarter" idx="12"/>
          </p:nvPr>
        </p:nvSpPr>
        <p:spPr>
          <a:xfrm>
            <a:off x="457200" y="1951038"/>
            <a:ext cx="8153400" cy="685800"/>
          </a:xfrm>
        </p:spPr>
        <p:txBody>
          <a:bodyPr/>
          <a:lstStyle/>
          <a:p>
            <a:r>
              <a:rPr lang="id-ID" dirty="0"/>
              <a:t>BAGIAN 2: Waktunya Dive </a:t>
            </a:r>
            <a:r>
              <a:rPr lang="id-ID" noProof="0" dirty="0" smtClean="0"/>
              <a:t>Against </a:t>
            </a:r>
            <a:r>
              <a:rPr lang="id-ID" noProof="0" dirty="0" err="1" smtClean="0"/>
              <a:t>Debris</a:t>
            </a:r>
            <a:r>
              <a:rPr lang="id-ID" baseline="30000" noProof="0" dirty="0" err="1" smtClean="0"/>
              <a:t>®</a:t>
            </a:r>
            <a:endParaRPr lang="id-ID" baseline="30000" noProof="0" dirty="0" smtClean="0"/>
          </a:p>
        </p:txBody>
      </p:sp>
      <p:sp>
        <p:nvSpPr>
          <p:cNvPr id="62469"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Panduan</a:t>
            </a:r>
            <a:r>
              <a:rPr lang="en-AU" dirty="0"/>
              <a:t> </a:t>
            </a:r>
            <a:r>
              <a:rPr lang="en-AU" dirty="0" err="1"/>
              <a:t>Survei</a:t>
            </a:r>
            <a:r>
              <a:rPr lang="en-AU" dirty="0"/>
              <a:t> </a:t>
            </a:r>
            <a:endParaRPr lang="en-AU"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62470" name="Slide Number Placeholder 5"/>
          <p:cNvSpPr>
            <a:spLocks noGrp="1"/>
          </p:cNvSpPr>
          <p:nvPr>
            <p:ph type="sldNum" sz="quarter" idx="18"/>
          </p:nvPr>
        </p:nvSpPr>
        <p:spPr bwMode="auto">
          <a:noFill/>
          <a:ln>
            <a:miter lim="800000"/>
            <a:headEnd/>
            <a:tailEnd/>
          </a:ln>
        </p:spPr>
        <p:txBody>
          <a:bodyPr/>
          <a:lstStyle/>
          <a:p>
            <a:fld id="{9C7CB8A9-2FED-41A2-B6D2-7179EC9B1311}" type="slidenum">
              <a:rPr lang="en-US"/>
              <a:pPr/>
              <a:t>28</a:t>
            </a:fld>
            <a:endParaRPr lang="en-US"/>
          </a:p>
        </p:txBody>
      </p:sp>
      <p:sp>
        <p:nvSpPr>
          <p:cNvPr id="62471" name="Text Placeholder 14"/>
          <p:cNvSpPr>
            <a:spLocks noGrp="1"/>
          </p:cNvSpPr>
          <p:nvPr>
            <p:ph type="body" sz="quarter" idx="16"/>
          </p:nvPr>
        </p:nvSpPr>
        <p:spPr>
          <a:xfrm>
            <a:off x="76200" y="6418263"/>
            <a:ext cx="2590800" cy="304800"/>
          </a:xfrm>
        </p:spPr>
        <p:txBody>
          <a:bodyPr/>
          <a:lstStyle/>
          <a:p>
            <a:r>
              <a:rPr lang="id-ID" dirty="0" smtClean="0"/>
              <a:t>B2: </a:t>
            </a:r>
            <a:r>
              <a:rPr lang="id-ID" dirty="0"/>
              <a:t>Waktu Penyelaman</a:t>
            </a:r>
            <a:endParaRPr lang="id-ID" noProof="0" dirty="0" smtClean="0"/>
          </a:p>
        </p:txBody>
      </p:sp>
      <p:sp>
        <p:nvSpPr>
          <p:cNvPr id="62472"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n-AU" b="1" dirty="0" err="1">
                <a:solidFill>
                  <a:srgbClr val="376092"/>
                </a:solidFill>
                <a:latin typeface="Arial" panose="020B0604020202020204" pitchFamily="34" charset="0"/>
                <a:cs typeface="Arial" panose="020B0604020202020204" pitchFamily="34" charset="0"/>
              </a:rPr>
              <a:t>Rencanakan</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penyelaman</a:t>
            </a:r>
            <a:r>
              <a:rPr lang="en-AU" b="1" dirty="0">
                <a:solidFill>
                  <a:srgbClr val="376092"/>
                </a:solidFill>
                <a:latin typeface="Arial" panose="020B0604020202020204" pitchFamily="34" charset="0"/>
                <a:cs typeface="Arial" panose="020B0604020202020204" pitchFamily="34" charset="0"/>
              </a:rPr>
              <a:t> – </a:t>
            </a:r>
            <a:r>
              <a:rPr lang="en-AU" b="1" dirty="0" err="1">
                <a:solidFill>
                  <a:srgbClr val="376092"/>
                </a:solidFill>
                <a:latin typeface="Arial" panose="020B0604020202020204" pitchFamily="34" charset="0"/>
                <a:cs typeface="Arial" panose="020B0604020202020204" pitchFamily="34" charset="0"/>
              </a:rPr>
              <a:t>menyelam</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sesuai</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dengan</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rencana</a:t>
            </a:r>
            <a:endParaRPr lang="en-GB" b="1" dirty="0">
              <a:solidFill>
                <a:srgbClr val="376092"/>
              </a:solidFill>
              <a:latin typeface="Arial" panose="020B0604020202020204" pitchFamily="34" charset="0"/>
              <a:cs typeface="Arial" panose="020B0604020202020204" pitchFamily="34" charset="0"/>
            </a:endParaRPr>
          </a:p>
        </p:txBody>
      </p:sp>
      <p:sp>
        <p:nvSpPr>
          <p:cNvPr id="62473"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sz="2000" b="1" dirty="0">
                <a:solidFill>
                  <a:srgbClr val="376092"/>
                </a:solidFill>
                <a:latin typeface="Arial" panose="020B0604020202020204" pitchFamily="34" charset="0"/>
                <a:cs typeface="Arial" panose="020B0604020202020204" pitchFamily="34" charset="0"/>
              </a:rPr>
              <a:t>Ada </a:t>
            </a:r>
            <a:r>
              <a:rPr lang="en-US" sz="2000" b="1" dirty="0" err="1">
                <a:solidFill>
                  <a:srgbClr val="376092"/>
                </a:solidFill>
                <a:latin typeface="Arial" panose="020B0604020202020204" pitchFamily="34" charset="0"/>
                <a:cs typeface="Arial" panose="020B0604020202020204" pitchFamily="34" charset="0"/>
              </a:rPr>
              <a:t>Pertanyaan</a:t>
            </a:r>
            <a:r>
              <a:rPr lang="en-US" sz="2000" b="1" dirty="0">
                <a:solidFill>
                  <a:srgbClr val="376092"/>
                </a:solidFill>
                <a:latin typeface="Arial" panose="020B0604020202020204" pitchFamily="34" charset="0"/>
                <a:cs typeface="Arial" panose="020B0604020202020204" pitchFamily="34" charset="0"/>
              </a:rPr>
              <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a:lstStyle/>
          <a:p>
            <a:pPr>
              <a:defRPr/>
            </a:pPr>
            <a:r>
              <a:rPr lang="id-ID" dirty="0">
                <a:latin typeface="Arial" charset="0"/>
                <a:cs typeface="Arial" charset="0"/>
              </a:rPr>
              <a:t>Jadikan Survei </a:t>
            </a:r>
            <a:r>
              <a:rPr lang="en-GB" dirty="0" smtClean="0">
                <a:latin typeface="Arial" charset="0"/>
                <a:cs typeface="Arial" charset="0"/>
              </a:rPr>
              <a:t/>
            </a:r>
            <a:br>
              <a:rPr lang="en-GB" dirty="0" smtClean="0">
                <a:latin typeface="Arial" charset="0"/>
                <a:cs typeface="Arial" charset="0"/>
              </a:rPr>
            </a:br>
            <a:r>
              <a:rPr lang="id-ID" dirty="0" smtClean="0">
                <a:latin typeface="Arial" charset="0"/>
                <a:cs typeface="Arial" charset="0"/>
              </a:rPr>
              <a:t>Anda </a:t>
            </a:r>
            <a:r>
              <a:rPr lang="id-ID" dirty="0">
                <a:latin typeface="Arial" charset="0"/>
                <a:cs typeface="Arial" charset="0"/>
              </a:rPr>
              <a:t>Bermakna</a:t>
            </a:r>
            <a:endParaRPr lang="id-ID" noProof="0" dirty="0" smtClean="0">
              <a:latin typeface="Arial" charset="0"/>
              <a:cs typeface="Arial" charset="0"/>
            </a:endParaRPr>
          </a:p>
        </p:txBody>
      </p:sp>
      <p:sp>
        <p:nvSpPr>
          <p:cNvPr id="64515" name="Text Placeholder 10"/>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id-ID" dirty="0" smtClean="0">
                <a:latin typeface="Arial" charset="0"/>
                <a:cs typeface="Arial" charset="0"/>
              </a:rPr>
              <a:t>BAGIAN </a:t>
            </a:r>
            <a:r>
              <a:rPr lang="id-ID" noProof="0" dirty="0" smtClean="0">
                <a:latin typeface="Arial" charset="0"/>
                <a:cs typeface="Arial" charset="0"/>
              </a:rPr>
              <a:t>3:</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715000" cy="990600"/>
          </a:xfrm>
        </p:spPr>
        <p:txBody>
          <a:bodyPr/>
          <a:lstStyle/>
          <a:p>
            <a:pPr>
              <a:defRPr/>
            </a:pPr>
            <a:r>
              <a:rPr lang="id-ID" noProof="0" dirty="0"/>
              <a:t>Kita akan membahas tentang. </a:t>
            </a:r>
            <a:r>
              <a:rPr lang="id-ID" noProof="0" dirty="0" smtClean="0"/>
              <a:t>. .</a:t>
            </a:r>
            <a:endParaRPr lang="id-ID" noProof="0" dirty="0"/>
          </a:p>
        </p:txBody>
      </p:sp>
      <p:sp>
        <p:nvSpPr>
          <p:cNvPr id="13315" name="Content Placeholder 2"/>
          <p:cNvSpPr>
            <a:spLocks noGrp="1"/>
          </p:cNvSpPr>
          <p:nvPr>
            <p:ph idx="1"/>
          </p:nvPr>
        </p:nvSpPr>
        <p:spPr>
          <a:xfrm>
            <a:off x="685800" y="3048000"/>
            <a:ext cx="5105400" cy="2316163"/>
          </a:xfrm>
        </p:spPr>
        <p:txBody>
          <a:bodyPr>
            <a:normAutofit/>
          </a:bodyPr>
          <a:lstStyle/>
          <a:p>
            <a:r>
              <a:rPr lang="id-ID" noProof="0" dirty="0" smtClean="0">
                <a:latin typeface="Arial" charset="0"/>
                <a:cs typeface="Arial" charset="0"/>
              </a:rPr>
              <a:t>Survei </a:t>
            </a:r>
            <a:r>
              <a:rPr lang="id-ID" noProof="0" dirty="0">
                <a:latin typeface="Arial" charset="0"/>
                <a:cs typeface="Arial" charset="0"/>
              </a:rPr>
              <a:t>Jangka Panjang Memberikan Hasil Terbaik</a:t>
            </a:r>
          </a:p>
          <a:p>
            <a:r>
              <a:rPr lang="id-ID" noProof="0" dirty="0" smtClean="0">
                <a:latin typeface="Arial" charset="0"/>
                <a:cs typeface="Arial" charset="0"/>
              </a:rPr>
              <a:t>Pilih </a:t>
            </a:r>
            <a:r>
              <a:rPr lang="id-ID" noProof="0" dirty="0">
                <a:latin typeface="Arial" charset="0"/>
                <a:cs typeface="Arial" charset="0"/>
              </a:rPr>
              <a:t>Lokasi Survei</a:t>
            </a:r>
          </a:p>
          <a:p>
            <a:r>
              <a:rPr lang="id-ID" noProof="0" dirty="0" smtClean="0">
                <a:latin typeface="Arial" charset="0"/>
                <a:cs typeface="Arial" charset="0"/>
              </a:rPr>
              <a:t>Profil </a:t>
            </a:r>
            <a:r>
              <a:rPr lang="id-ID" noProof="0" dirty="0">
                <a:latin typeface="Arial" charset="0"/>
                <a:cs typeface="Arial" charset="0"/>
              </a:rPr>
              <a:t>Penyelaman Survei</a:t>
            </a:r>
          </a:p>
          <a:p>
            <a:r>
              <a:rPr lang="id-ID" noProof="0" dirty="0" smtClean="0">
                <a:latin typeface="Arial" charset="0"/>
                <a:cs typeface="Arial" charset="0"/>
              </a:rPr>
              <a:t>Perlengkapan</a:t>
            </a:r>
            <a:endParaRPr lang="id-ID" noProof="0" dirty="0">
              <a:latin typeface="Arial" charset="0"/>
              <a:cs typeface="Arial" charset="0"/>
            </a:endParaRPr>
          </a:p>
          <a:p>
            <a:r>
              <a:rPr lang="id-ID" noProof="0" dirty="0" smtClean="0">
                <a:latin typeface="Arial" charset="0"/>
                <a:cs typeface="Arial" charset="0"/>
              </a:rPr>
              <a:t>Ambil </a:t>
            </a:r>
            <a:r>
              <a:rPr lang="id-ID" noProof="0" dirty="0">
                <a:latin typeface="Arial" charset="0"/>
                <a:cs typeface="Arial" charset="0"/>
              </a:rPr>
              <a:t>Gambar untuk Mengilustrasikannya</a:t>
            </a:r>
          </a:p>
          <a:p>
            <a:r>
              <a:rPr lang="id-ID" noProof="0" dirty="0" smtClean="0">
                <a:latin typeface="Arial" charset="0"/>
                <a:cs typeface="Arial" charset="0"/>
              </a:rPr>
              <a:t>Benda-Benda </a:t>
            </a:r>
            <a:r>
              <a:rPr lang="id-ID" noProof="0" dirty="0">
                <a:latin typeface="Arial" charset="0"/>
                <a:cs typeface="Arial" charset="0"/>
              </a:rPr>
              <a:t>yang Harus Ditinggalkan</a:t>
            </a:r>
          </a:p>
          <a:p>
            <a:endParaRPr lang="id-ID" noProof="0" dirty="0" smtClean="0">
              <a:latin typeface="Arial" charset="0"/>
              <a:cs typeface="Arial" charset="0"/>
            </a:endParaRPr>
          </a:p>
        </p:txBody>
      </p:sp>
      <p:sp>
        <p:nvSpPr>
          <p:cNvPr id="13316" name="Text Placeholder 11"/>
          <p:cNvSpPr>
            <a:spLocks noGrp="1"/>
          </p:cNvSpPr>
          <p:nvPr>
            <p:ph type="body" sz="quarter" idx="12"/>
          </p:nvPr>
        </p:nvSpPr>
        <p:spPr>
          <a:xfrm>
            <a:off x="457200" y="1951038"/>
            <a:ext cx="8153400" cy="563562"/>
          </a:xfrm>
        </p:spPr>
        <p:txBody>
          <a:bodyPr/>
          <a:lstStyle/>
          <a:p>
            <a:r>
              <a:rPr lang="id-ID" noProof="0" dirty="0" smtClean="0">
                <a:latin typeface="Arial" charset="0"/>
                <a:cs typeface="Arial" charset="0"/>
              </a:rPr>
              <a:t>BAGIAN 2: Waktunya Dive Against </a:t>
            </a:r>
            <a:r>
              <a:rPr lang="id-ID" noProof="0" dirty="0" err="1" smtClean="0">
                <a:latin typeface="Arial" charset="0"/>
                <a:cs typeface="Arial" charset="0"/>
              </a:rPr>
              <a:t>Debris</a:t>
            </a:r>
            <a:r>
              <a:rPr lang="id-ID" baseline="30000" noProof="0" dirty="0" err="1" smtClean="0">
                <a:latin typeface="Arial" charset="0"/>
                <a:cs typeface="Arial" charset="0"/>
              </a:rPr>
              <a:t>®</a:t>
            </a:r>
            <a:endParaRPr lang="id-ID" baseline="30000" noProof="0" dirty="0" smtClean="0">
              <a:latin typeface="Arial" charset="0"/>
              <a:cs typeface="Arial" charset="0"/>
            </a:endParaRPr>
          </a:p>
        </p:txBody>
      </p:sp>
      <p:sp>
        <p:nvSpPr>
          <p:cNvPr id="1331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latin typeface="Arial" charset="0"/>
                <a:cs typeface="Arial" charset="0"/>
              </a:rPr>
              <a:t>Panduan</a:t>
            </a:r>
            <a:r>
              <a:rPr lang="en-AU" dirty="0">
                <a:latin typeface="Arial" charset="0"/>
                <a:cs typeface="Arial" charset="0"/>
              </a:rPr>
              <a:t> </a:t>
            </a:r>
            <a:r>
              <a:rPr lang="en-AU" dirty="0" err="1">
                <a:latin typeface="Arial" charset="0"/>
                <a:cs typeface="Arial" charset="0"/>
              </a:rPr>
              <a:t>Survei</a:t>
            </a:r>
            <a:r>
              <a:rPr lang="en-AU" dirty="0">
                <a:latin typeface="Arial" charset="0"/>
                <a:cs typeface="Arial" charset="0"/>
              </a:rPr>
              <a:t> </a:t>
            </a:r>
            <a:endParaRPr lang="en-AU" dirty="0" smtClean="0">
              <a:latin typeface="Arial" charset="0"/>
              <a:cs typeface="Arial" charset="0"/>
            </a:endParaRPr>
          </a:p>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endParaRPr lang="en-US" dirty="0" smtClean="0">
              <a:latin typeface="Arial" charset="0"/>
              <a:cs typeface="Arial" charset="0"/>
            </a:endParaRPr>
          </a:p>
        </p:txBody>
      </p:sp>
      <p:sp>
        <p:nvSpPr>
          <p:cNvPr id="13318" name="Slide Number Placeholder 8"/>
          <p:cNvSpPr>
            <a:spLocks noGrp="1"/>
          </p:cNvSpPr>
          <p:nvPr>
            <p:ph type="sldNum" sz="quarter" idx="18"/>
          </p:nvPr>
        </p:nvSpPr>
        <p:spPr bwMode="auto">
          <a:noFill/>
          <a:ln>
            <a:miter lim="800000"/>
            <a:headEnd/>
            <a:tailEnd/>
          </a:ln>
        </p:spPr>
        <p:txBody>
          <a:bodyPr/>
          <a:lstStyle/>
          <a:p>
            <a:fld id="{2E074746-D84A-4BF2-B318-FFBE775A0601}" type="slidenum">
              <a:rPr lang="en-AU"/>
              <a:pPr/>
              <a:t>3</a:t>
            </a:fld>
            <a:endParaRPr lang="en-AU"/>
          </a:p>
        </p:txBody>
      </p:sp>
      <p:sp>
        <p:nvSpPr>
          <p:cNvPr id="13319" name="Text Placeholder 13"/>
          <p:cNvSpPr>
            <a:spLocks noGrp="1"/>
          </p:cNvSpPr>
          <p:nvPr>
            <p:ph type="body" sz="quarter" idx="16"/>
          </p:nvPr>
        </p:nvSpPr>
        <p:spPr>
          <a:xfrm>
            <a:off x="76200" y="6418263"/>
            <a:ext cx="2590800" cy="304800"/>
          </a:xfrm>
        </p:spPr>
        <p:txBody>
          <a:bodyPr/>
          <a:lstStyle/>
          <a:p>
            <a:r>
              <a:rPr lang="id-ID" noProof="0" dirty="0">
                <a:latin typeface="Arial" charset="0"/>
                <a:cs typeface="Arial" charset="0"/>
              </a:rPr>
              <a:t>Selamat Datang di</a:t>
            </a:r>
            <a:endParaRPr lang="id-ID" noProof="0" dirty="0" smtClean="0">
              <a:latin typeface="Arial" charset="0"/>
              <a:cs typeface="Arial" charset="0"/>
            </a:endParaRPr>
          </a:p>
        </p:txBody>
      </p:sp>
      <p:sp>
        <p:nvSpPr>
          <p:cNvPr id="28" name="Rounded Rectangle 2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3321" name="TextBox 28">
            <a:hlinkClick r:id="rId3" action="ppaction://hlinksldjump"/>
          </p:cNvPr>
          <p:cNvSpPr txBox="1">
            <a:spLocks noChangeArrowheads="1"/>
          </p:cNvSpPr>
          <p:nvPr/>
        </p:nvSpPr>
        <p:spPr bwMode="auto">
          <a:xfrm>
            <a:off x="6248400" y="4925903"/>
            <a:ext cx="2286000" cy="646331"/>
          </a:xfrm>
          <a:prstGeom prst="rect">
            <a:avLst/>
          </a:prstGeom>
          <a:noFill/>
          <a:ln w="9525">
            <a:noFill/>
            <a:miter lim="800000"/>
            <a:headEnd/>
            <a:tailEnd/>
          </a:ln>
        </p:spPr>
        <p:txBody>
          <a:bodyPr anchor="ctr">
            <a:spAutoFit/>
          </a:bodyPr>
          <a:lstStyle/>
          <a:p>
            <a:pPr algn="ctr"/>
            <a:r>
              <a:rPr lang="en-US" b="1" dirty="0" err="1">
                <a:solidFill>
                  <a:schemeClr val="tx2"/>
                </a:solidFill>
                <a:latin typeface="Arial" panose="020B0604020202020204" pitchFamily="34" charset="0"/>
                <a:cs typeface="Arial" panose="020B0604020202020204" pitchFamily="34" charset="0"/>
              </a:rPr>
              <a:t>BAGIAN</a:t>
            </a:r>
            <a:r>
              <a:rPr lang="en-US" b="1" dirty="0">
                <a:solidFill>
                  <a:schemeClr val="tx2"/>
                </a:solidFill>
                <a:latin typeface="Arial" panose="020B0604020202020204" pitchFamily="34" charset="0"/>
                <a:cs typeface="Arial" panose="020B0604020202020204" pitchFamily="34" charset="0"/>
              </a:rPr>
              <a:t> 2</a:t>
            </a:r>
          </a:p>
          <a:p>
            <a:pPr algn="ctr"/>
            <a:r>
              <a:rPr lang="en-US" b="1" dirty="0" err="1">
                <a:solidFill>
                  <a:schemeClr val="tx2"/>
                </a:solidFill>
                <a:latin typeface="Arial" panose="020B0604020202020204" pitchFamily="34" charset="0"/>
                <a:cs typeface="Arial" panose="020B0604020202020204" pitchFamily="34" charset="0"/>
              </a:rPr>
              <a:t>Waktu</a:t>
            </a:r>
            <a:r>
              <a:rPr lang="en-US" b="1" dirty="0">
                <a:solidFill>
                  <a:schemeClr val="tx2"/>
                </a:solidFill>
                <a:latin typeface="Arial" panose="020B0604020202020204" pitchFamily="34" charset="0"/>
                <a:cs typeface="Arial" panose="020B0604020202020204" pitchFamily="34" charset="0"/>
              </a:rPr>
              <a:t> </a:t>
            </a:r>
            <a:r>
              <a:rPr lang="en-US" b="1" dirty="0" err="1" smtClean="0">
                <a:solidFill>
                  <a:schemeClr val="tx2"/>
                </a:solidFill>
                <a:latin typeface="Arial" panose="020B0604020202020204" pitchFamily="34" charset="0"/>
                <a:cs typeface="Arial" panose="020B0604020202020204" pitchFamily="34" charset="0"/>
              </a:rPr>
              <a:t>Penyelaman</a:t>
            </a:r>
            <a:endParaRPr lang="en-US" b="1" dirty="0">
              <a:solidFill>
                <a:schemeClr val="tx2"/>
              </a:solidFill>
              <a:latin typeface="Arial" panose="020B0604020202020204" pitchFamily="34" charset="0"/>
              <a:cs typeface="Arial" panose="020B0604020202020204" pitchFamily="34" charset="0"/>
            </a:endParaRPr>
          </a:p>
        </p:txBody>
      </p:sp>
      <p:sp>
        <p:nvSpPr>
          <p:cNvPr id="13322"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n-AU" b="1" dirty="0" err="1">
                <a:solidFill>
                  <a:srgbClr val="376092"/>
                </a:solidFill>
                <a:latin typeface="Arial" panose="020B0604020202020204" pitchFamily="34" charset="0"/>
                <a:cs typeface="Arial" panose="020B0604020202020204" pitchFamily="34" charset="0"/>
              </a:rPr>
              <a:t>Rencanakan</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penyelaman</a:t>
            </a:r>
            <a:r>
              <a:rPr lang="en-AU" b="1" dirty="0">
                <a:solidFill>
                  <a:srgbClr val="376092"/>
                </a:solidFill>
                <a:latin typeface="Arial" panose="020B0604020202020204" pitchFamily="34" charset="0"/>
                <a:cs typeface="Arial" panose="020B0604020202020204" pitchFamily="34" charset="0"/>
              </a:rPr>
              <a:t> – </a:t>
            </a:r>
            <a:r>
              <a:rPr lang="en-AU" b="1" dirty="0" err="1">
                <a:solidFill>
                  <a:srgbClr val="376092"/>
                </a:solidFill>
                <a:latin typeface="Arial" panose="020B0604020202020204" pitchFamily="34" charset="0"/>
                <a:cs typeface="Arial" panose="020B0604020202020204" pitchFamily="34" charset="0"/>
              </a:rPr>
              <a:t>menyelam</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sesuai</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dengan</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rencana</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096000" cy="990600"/>
          </a:xfrm>
        </p:spPr>
        <p:txBody>
          <a:bodyPr anchor="t"/>
          <a:lstStyle/>
          <a:p>
            <a:pPr>
              <a:defRPr/>
            </a:pPr>
            <a:r>
              <a:rPr lang="id-ID" dirty="0"/>
              <a:t>5 Langkah Mudah agar Survei Anda Bermakna</a:t>
            </a:r>
            <a:endParaRPr lang="id-ID" noProof="0" dirty="0"/>
          </a:p>
        </p:txBody>
      </p:sp>
      <p:sp>
        <p:nvSpPr>
          <p:cNvPr id="66563" name="Text Placeholder 13"/>
          <p:cNvSpPr>
            <a:spLocks noGrp="1"/>
          </p:cNvSpPr>
          <p:nvPr>
            <p:ph type="body" sz="quarter" idx="12"/>
          </p:nvPr>
        </p:nvSpPr>
        <p:spPr>
          <a:xfrm>
            <a:off x="457200" y="1951038"/>
            <a:ext cx="8153400" cy="685800"/>
          </a:xfrm>
        </p:spPr>
        <p:txBody>
          <a:bodyPr>
            <a:normAutofit lnSpcReduction="10000"/>
          </a:bodyPr>
          <a:lstStyle/>
          <a:p>
            <a:r>
              <a:rPr lang="id-ID" dirty="0"/>
              <a:t>Memilah dan mencatat sampah dapat dilakukan dengan cepat jika semua orang bekerja bersama, ikutilah 5 langkah mudah berikut:</a:t>
            </a:r>
            <a:endParaRPr lang="id-ID" noProof="0" dirty="0" smtClean="0"/>
          </a:p>
        </p:txBody>
      </p:sp>
      <p:sp>
        <p:nvSpPr>
          <p:cNvPr id="66564"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Panduan</a:t>
            </a:r>
            <a:r>
              <a:rPr lang="en-AU" dirty="0"/>
              <a:t> </a:t>
            </a:r>
            <a:r>
              <a:rPr lang="en-AU" dirty="0" err="1"/>
              <a:t>Survei</a:t>
            </a:r>
            <a:r>
              <a:rPr lang="en-AU" dirty="0"/>
              <a:t> </a:t>
            </a:r>
            <a:endParaRPr lang="en-AU"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66565" name="Slide Number Placeholder 8"/>
          <p:cNvSpPr>
            <a:spLocks noGrp="1"/>
          </p:cNvSpPr>
          <p:nvPr>
            <p:ph type="sldNum" sz="quarter" idx="18"/>
          </p:nvPr>
        </p:nvSpPr>
        <p:spPr bwMode="auto">
          <a:noFill/>
          <a:ln>
            <a:miter lim="800000"/>
            <a:headEnd/>
            <a:tailEnd/>
          </a:ln>
        </p:spPr>
        <p:txBody>
          <a:bodyPr/>
          <a:lstStyle/>
          <a:p>
            <a:fld id="{3EB1A44C-64E6-49F1-9D9F-F241AB62E8EF}" type="slidenum">
              <a:rPr lang="en-AU"/>
              <a:pPr/>
              <a:t>30</a:t>
            </a:fld>
            <a:endParaRPr lang="en-AU"/>
          </a:p>
        </p:txBody>
      </p:sp>
      <p:sp>
        <p:nvSpPr>
          <p:cNvPr id="66566" name="Text Placeholder 19"/>
          <p:cNvSpPr>
            <a:spLocks noGrp="1"/>
          </p:cNvSpPr>
          <p:nvPr>
            <p:ph type="body" sz="quarter" idx="16"/>
          </p:nvPr>
        </p:nvSpPr>
        <p:spPr>
          <a:xfrm>
            <a:off x="76200" y="6418263"/>
            <a:ext cx="2590800" cy="304800"/>
          </a:xfrm>
        </p:spPr>
        <p:txBody>
          <a:bodyPr/>
          <a:lstStyle/>
          <a:p>
            <a:r>
              <a:rPr lang="id-ID" dirty="0" smtClean="0"/>
              <a:t>B3: </a:t>
            </a:r>
            <a:r>
              <a:rPr lang="id-ID" dirty="0"/>
              <a:t>Laporkan Data</a:t>
            </a:r>
            <a:endParaRPr lang="id-ID" noProof="0" dirty="0" smtClean="0"/>
          </a:p>
        </p:txBody>
      </p:sp>
      <p:pic>
        <p:nvPicPr>
          <p:cNvPr id="66567" name="Content Placeholder 11" descr="00_weigh.eps"/>
          <p:cNvPicPr>
            <a:picLocks noGrp="1" noChangeAspect="1"/>
          </p:cNvPicPr>
          <p:nvPr>
            <p:ph idx="1"/>
          </p:nvPr>
        </p:nvPicPr>
        <p:blipFill>
          <a:blip r:embed="rId3" cstate="print"/>
          <a:srcRect/>
          <a:stretch>
            <a:fillRect/>
          </a:stretch>
        </p:blipFill>
        <p:spPr>
          <a:xfrm>
            <a:off x="533400" y="4038600"/>
            <a:ext cx="1223963" cy="1223963"/>
          </a:xfrm>
        </p:spPr>
      </p:pic>
      <p:pic>
        <p:nvPicPr>
          <p:cNvPr id="66568" name="Picture 12" descr="00_sort.eps"/>
          <p:cNvPicPr>
            <a:picLocks noChangeAspect="1"/>
          </p:cNvPicPr>
          <p:nvPr/>
        </p:nvPicPr>
        <p:blipFill>
          <a:blip r:embed="rId4" cstate="print"/>
          <a:srcRect/>
          <a:stretch>
            <a:fillRect/>
          </a:stretch>
        </p:blipFill>
        <p:spPr bwMode="auto">
          <a:xfrm>
            <a:off x="2133600" y="3200400"/>
            <a:ext cx="1228725" cy="1228725"/>
          </a:xfrm>
          <a:prstGeom prst="rect">
            <a:avLst/>
          </a:prstGeom>
          <a:noFill/>
          <a:ln w="9525">
            <a:noFill/>
            <a:miter lim="800000"/>
            <a:headEnd/>
            <a:tailEnd/>
          </a:ln>
        </p:spPr>
      </p:pic>
      <p:pic>
        <p:nvPicPr>
          <p:cNvPr id="66569" name="Picture 13" descr="00_Record.eps"/>
          <p:cNvPicPr>
            <a:picLocks noChangeAspect="1"/>
          </p:cNvPicPr>
          <p:nvPr/>
        </p:nvPicPr>
        <p:blipFill>
          <a:blip r:embed="rId5" cstate="print"/>
          <a:srcRect/>
          <a:stretch>
            <a:fillRect/>
          </a:stretch>
        </p:blipFill>
        <p:spPr bwMode="auto">
          <a:xfrm>
            <a:off x="3962400" y="2819400"/>
            <a:ext cx="1185863" cy="1185863"/>
          </a:xfrm>
          <a:prstGeom prst="rect">
            <a:avLst/>
          </a:prstGeom>
          <a:noFill/>
          <a:ln w="9525">
            <a:noFill/>
            <a:miter lim="800000"/>
            <a:headEnd/>
            <a:tailEnd/>
          </a:ln>
        </p:spPr>
      </p:pic>
      <p:pic>
        <p:nvPicPr>
          <p:cNvPr id="66570" name="Picture 15" descr="00_Dispose.eps"/>
          <p:cNvPicPr>
            <a:picLocks noChangeAspect="1"/>
          </p:cNvPicPr>
          <p:nvPr/>
        </p:nvPicPr>
        <p:blipFill>
          <a:blip r:embed="rId6" cstate="print"/>
          <a:srcRect/>
          <a:stretch>
            <a:fillRect/>
          </a:stretch>
        </p:blipFill>
        <p:spPr bwMode="auto">
          <a:xfrm>
            <a:off x="5791200" y="3190875"/>
            <a:ext cx="1152525" cy="1152525"/>
          </a:xfrm>
          <a:prstGeom prst="rect">
            <a:avLst/>
          </a:prstGeom>
          <a:noFill/>
          <a:ln w="9525">
            <a:noFill/>
            <a:miter lim="800000"/>
            <a:headEnd/>
            <a:tailEnd/>
          </a:ln>
        </p:spPr>
      </p:pic>
      <p:pic>
        <p:nvPicPr>
          <p:cNvPr id="66571" name="Picture 16" descr="00_Report.eps"/>
          <p:cNvPicPr>
            <a:picLocks noChangeAspect="1"/>
          </p:cNvPicPr>
          <p:nvPr/>
        </p:nvPicPr>
        <p:blipFill>
          <a:blip r:embed="rId7" cstate="print"/>
          <a:srcRect/>
          <a:stretch>
            <a:fillRect/>
          </a:stretch>
        </p:blipFill>
        <p:spPr bwMode="auto">
          <a:xfrm>
            <a:off x="7391400" y="4038600"/>
            <a:ext cx="1219200" cy="1219200"/>
          </a:xfrm>
          <a:prstGeom prst="rect">
            <a:avLst/>
          </a:prstGeom>
          <a:noFill/>
          <a:ln w="9525">
            <a:noFill/>
            <a:miter lim="800000"/>
            <a:headEnd/>
            <a:tailEnd/>
          </a:ln>
        </p:spPr>
      </p:pic>
      <p:sp>
        <p:nvSpPr>
          <p:cNvPr id="66572" name="Text Placeholder 13"/>
          <p:cNvSpPr txBox="1">
            <a:spLocks/>
          </p:cNvSpPr>
          <p:nvPr/>
        </p:nvSpPr>
        <p:spPr bwMode="auto">
          <a:xfrm>
            <a:off x="461963" y="5301306"/>
            <a:ext cx="12954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1. </a:t>
            </a:r>
            <a:r>
              <a:rPr lang="en-AU" sz="1600" b="1" dirty="0" err="1">
                <a:solidFill>
                  <a:srgbClr val="376092"/>
                </a:solidFill>
                <a:latin typeface="Arial" panose="020B0604020202020204" pitchFamily="34" charset="0"/>
                <a:cs typeface="Arial" panose="020B0604020202020204" pitchFamily="34" charset="0"/>
              </a:rPr>
              <a:t>Timbang</a:t>
            </a:r>
            <a:endParaRPr lang="en-GB" sz="1600" b="1" dirty="0">
              <a:solidFill>
                <a:srgbClr val="376092"/>
              </a:solidFill>
              <a:latin typeface="Arial" panose="020B0604020202020204" pitchFamily="34" charset="0"/>
              <a:cs typeface="Arial" panose="020B0604020202020204" pitchFamily="34" charset="0"/>
            </a:endParaRPr>
          </a:p>
        </p:txBody>
      </p:sp>
      <p:sp>
        <p:nvSpPr>
          <p:cNvPr id="66573" name="Text Placeholder 13"/>
          <p:cNvSpPr txBox="1">
            <a:spLocks/>
          </p:cNvSpPr>
          <p:nvPr/>
        </p:nvSpPr>
        <p:spPr bwMode="auto">
          <a:xfrm>
            <a:off x="2133600" y="4502571"/>
            <a:ext cx="1219200" cy="360744"/>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2. </a:t>
            </a:r>
            <a:r>
              <a:rPr lang="en-AU" sz="1600" b="1" dirty="0" err="1">
                <a:solidFill>
                  <a:srgbClr val="376092"/>
                </a:solidFill>
                <a:latin typeface="Arial" panose="020B0604020202020204" pitchFamily="34" charset="0"/>
                <a:cs typeface="Arial" panose="020B0604020202020204" pitchFamily="34" charset="0"/>
              </a:rPr>
              <a:t>Pilah</a:t>
            </a:r>
            <a:endParaRPr lang="en-GB" sz="1600" b="1" dirty="0">
              <a:solidFill>
                <a:srgbClr val="376092"/>
              </a:solidFill>
              <a:latin typeface="Arial" panose="020B0604020202020204" pitchFamily="34" charset="0"/>
              <a:cs typeface="Arial" panose="020B0604020202020204" pitchFamily="34" charset="0"/>
            </a:endParaRPr>
          </a:p>
        </p:txBody>
      </p:sp>
      <p:sp>
        <p:nvSpPr>
          <p:cNvPr id="66574" name="Text Placeholder 13"/>
          <p:cNvSpPr txBox="1">
            <a:spLocks/>
          </p:cNvSpPr>
          <p:nvPr/>
        </p:nvSpPr>
        <p:spPr bwMode="auto">
          <a:xfrm>
            <a:off x="3922491" y="4057771"/>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3. </a:t>
            </a:r>
            <a:r>
              <a:rPr lang="en-AU" sz="1600" b="1" dirty="0" err="1">
                <a:solidFill>
                  <a:srgbClr val="376092"/>
                </a:solidFill>
                <a:latin typeface="Arial" panose="020B0604020202020204" pitchFamily="34" charset="0"/>
                <a:cs typeface="Arial" panose="020B0604020202020204" pitchFamily="34" charset="0"/>
              </a:rPr>
              <a:t>Catat</a:t>
            </a:r>
            <a:endParaRPr lang="en-GB" sz="1600" b="1" dirty="0">
              <a:solidFill>
                <a:srgbClr val="376092"/>
              </a:solidFill>
              <a:latin typeface="Arial" panose="020B0604020202020204" pitchFamily="34" charset="0"/>
              <a:cs typeface="Arial" panose="020B0604020202020204" pitchFamily="34" charset="0"/>
            </a:endParaRPr>
          </a:p>
        </p:txBody>
      </p:sp>
      <p:sp>
        <p:nvSpPr>
          <p:cNvPr id="66575" name="Text Placeholder 13"/>
          <p:cNvSpPr txBox="1">
            <a:spLocks/>
          </p:cNvSpPr>
          <p:nvPr/>
        </p:nvSpPr>
        <p:spPr bwMode="auto">
          <a:xfrm>
            <a:off x="5757862" y="43434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4. </a:t>
            </a:r>
            <a:r>
              <a:rPr lang="en-AU" sz="1600" b="1" dirty="0" err="1">
                <a:solidFill>
                  <a:srgbClr val="376092"/>
                </a:solidFill>
                <a:latin typeface="Arial" panose="020B0604020202020204" pitchFamily="34" charset="0"/>
                <a:cs typeface="Arial" panose="020B0604020202020204" pitchFamily="34" charset="0"/>
              </a:rPr>
              <a:t>Buang</a:t>
            </a:r>
            <a:endParaRPr lang="en-GB" sz="1600" b="1" dirty="0">
              <a:solidFill>
                <a:srgbClr val="376092"/>
              </a:solidFill>
              <a:latin typeface="Arial" panose="020B0604020202020204" pitchFamily="34" charset="0"/>
              <a:cs typeface="Arial" panose="020B0604020202020204" pitchFamily="34" charset="0"/>
            </a:endParaRPr>
          </a:p>
        </p:txBody>
      </p:sp>
      <p:sp>
        <p:nvSpPr>
          <p:cNvPr id="66576" name="Text Placeholder 13"/>
          <p:cNvSpPr txBox="1">
            <a:spLocks/>
          </p:cNvSpPr>
          <p:nvPr/>
        </p:nvSpPr>
        <p:spPr bwMode="auto">
          <a:xfrm>
            <a:off x="7315200" y="5301306"/>
            <a:ext cx="13716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5. </a:t>
            </a:r>
            <a:r>
              <a:rPr lang="en-AU" sz="1600" b="1" dirty="0" err="1">
                <a:solidFill>
                  <a:srgbClr val="376092"/>
                </a:solidFill>
                <a:latin typeface="Arial" panose="020B0604020202020204" pitchFamily="34" charset="0"/>
                <a:cs typeface="Arial" panose="020B0604020202020204" pitchFamily="34" charset="0"/>
              </a:rPr>
              <a:t>Laporkan</a:t>
            </a:r>
            <a:endParaRPr lang="en-GB" sz="16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10126"/>
            <a:ext cx="6096000" cy="990600"/>
          </a:xfrm>
        </p:spPr>
        <p:txBody>
          <a:bodyPr anchor="t"/>
          <a:lstStyle/>
          <a:p>
            <a:pPr>
              <a:defRPr/>
            </a:pPr>
            <a:r>
              <a:rPr lang="id-ID" dirty="0"/>
              <a:t>Langkah 1: Timbang</a:t>
            </a:r>
            <a:endParaRPr lang="id-ID" noProof="0" dirty="0"/>
          </a:p>
        </p:txBody>
      </p:sp>
      <p:sp>
        <p:nvSpPr>
          <p:cNvPr id="68611" name="Content Placeholder 2"/>
          <p:cNvSpPr>
            <a:spLocks noGrp="1"/>
          </p:cNvSpPr>
          <p:nvPr>
            <p:ph idx="1"/>
          </p:nvPr>
        </p:nvSpPr>
        <p:spPr>
          <a:xfrm>
            <a:off x="685800" y="2484438"/>
            <a:ext cx="3810000" cy="3459162"/>
          </a:xfrm>
        </p:spPr>
        <p:txBody>
          <a:bodyPr/>
          <a:lstStyle/>
          <a:p>
            <a:pPr lvl="0"/>
            <a:r>
              <a:rPr lang="id-ID" dirty="0"/>
              <a:t>Kurangkan berat kosong kantong itu jika cukup besar</a:t>
            </a:r>
            <a:endParaRPr lang="en-GB" dirty="0"/>
          </a:p>
          <a:p>
            <a:pPr lvl="0"/>
            <a:r>
              <a:rPr lang="id-ID" dirty="0"/>
              <a:t>Timbangan ikan atau timbangan dapur dapat dipakai</a:t>
            </a:r>
            <a:endParaRPr lang="en-GB" dirty="0"/>
          </a:p>
          <a:p>
            <a:pPr lvl="0"/>
            <a:r>
              <a:rPr lang="id-ID" dirty="0"/>
              <a:t>Buat perkiraan jika tidak ada timbangan</a:t>
            </a:r>
            <a:endParaRPr lang="en-GB" dirty="0"/>
          </a:p>
          <a:p>
            <a:pPr lvl="0"/>
            <a:r>
              <a:rPr lang="id-ID" dirty="0"/>
              <a:t>Catat dalam kilogram atau </a:t>
            </a:r>
            <a:r>
              <a:rPr lang="id-ID" dirty="0" err="1"/>
              <a:t>pound</a:t>
            </a:r>
            <a:endParaRPr lang="en-GB" dirty="0"/>
          </a:p>
        </p:txBody>
      </p:sp>
      <p:sp>
        <p:nvSpPr>
          <p:cNvPr id="68612" name="Text Placeholder 11"/>
          <p:cNvSpPr>
            <a:spLocks noGrp="1"/>
          </p:cNvSpPr>
          <p:nvPr>
            <p:ph type="body" sz="quarter" idx="12"/>
          </p:nvPr>
        </p:nvSpPr>
        <p:spPr>
          <a:xfrm>
            <a:off x="457200" y="1905000"/>
            <a:ext cx="8153400" cy="685800"/>
          </a:xfrm>
        </p:spPr>
        <p:txBody>
          <a:bodyPr/>
          <a:lstStyle/>
          <a:p>
            <a:r>
              <a:rPr lang="id-ID" dirty="0"/>
              <a:t>Timbang sampah saat masih di dalam kantong jaring:</a:t>
            </a:r>
            <a:endParaRPr lang="id-ID" noProof="0" dirty="0" smtClean="0"/>
          </a:p>
        </p:txBody>
      </p:sp>
      <p:sp>
        <p:nvSpPr>
          <p:cNvPr id="68613"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Panduan</a:t>
            </a:r>
            <a:r>
              <a:rPr lang="en-AU" dirty="0"/>
              <a:t> </a:t>
            </a:r>
            <a:r>
              <a:rPr lang="en-AU" dirty="0" err="1"/>
              <a:t>Survei</a:t>
            </a:r>
            <a:r>
              <a:rPr lang="en-AU" dirty="0"/>
              <a:t> </a:t>
            </a:r>
            <a:endParaRPr lang="en-AU"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68614" name="Slide Number Placeholder 4"/>
          <p:cNvSpPr>
            <a:spLocks noGrp="1"/>
          </p:cNvSpPr>
          <p:nvPr>
            <p:ph type="sldNum" sz="quarter" idx="18"/>
          </p:nvPr>
        </p:nvSpPr>
        <p:spPr bwMode="auto">
          <a:noFill/>
          <a:ln>
            <a:miter lim="800000"/>
            <a:headEnd/>
            <a:tailEnd/>
          </a:ln>
        </p:spPr>
        <p:txBody>
          <a:bodyPr/>
          <a:lstStyle/>
          <a:p>
            <a:fld id="{8AFFCCE7-B7D2-400F-AB72-525A01B2C609}" type="slidenum">
              <a:rPr lang="en-AU"/>
              <a:pPr/>
              <a:t>31</a:t>
            </a:fld>
            <a:endParaRPr lang="en-AU"/>
          </a:p>
        </p:txBody>
      </p:sp>
      <p:sp>
        <p:nvSpPr>
          <p:cNvPr id="68615" name="Text Placeholder 17"/>
          <p:cNvSpPr>
            <a:spLocks noGrp="1"/>
          </p:cNvSpPr>
          <p:nvPr>
            <p:ph type="body" sz="quarter" idx="16"/>
          </p:nvPr>
        </p:nvSpPr>
        <p:spPr>
          <a:xfrm>
            <a:off x="76200" y="6418263"/>
            <a:ext cx="2590800" cy="304800"/>
          </a:xfrm>
        </p:spPr>
        <p:txBody>
          <a:bodyPr/>
          <a:lstStyle/>
          <a:p>
            <a:r>
              <a:rPr lang="id-ID" dirty="0" smtClean="0"/>
              <a:t>B3: </a:t>
            </a:r>
            <a:r>
              <a:rPr lang="id-ID" dirty="0"/>
              <a:t>Laporkan Data</a:t>
            </a:r>
            <a:endParaRPr lang="id-ID" noProof="0" dirty="0" smtClean="0"/>
          </a:p>
        </p:txBody>
      </p:sp>
      <p:pic>
        <p:nvPicPr>
          <p:cNvPr id="68616" name="Picture 8" descr="Dive Downbelow Malaysia.jpg"/>
          <p:cNvPicPr>
            <a:picLocks noChangeAspect="1"/>
          </p:cNvPicPr>
          <p:nvPr/>
        </p:nvPicPr>
        <p:blipFill>
          <a:blip r:embed="rId3" cstate="print"/>
          <a:srcRect/>
          <a:stretch>
            <a:fillRect/>
          </a:stretch>
        </p:blipFill>
        <p:spPr bwMode="auto">
          <a:xfrm>
            <a:off x="4724400" y="2606675"/>
            <a:ext cx="3657600" cy="3017838"/>
          </a:xfrm>
          <a:prstGeom prst="rect">
            <a:avLst/>
          </a:prstGeom>
          <a:noFill/>
          <a:ln w="9525">
            <a:noFill/>
            <a:miter lim="800000"/>
            <a:headEnd/>
            <a:tailEnd/>
          </a:ln>
        </p:spPr>
      </p:pic>
      <p:pic>
        <p:nvPicPr>
          <p:cNvPr id="68617" name="Content Placeholder 11" descr="00_weigh.eps"/>
          <p:cNvPicPr>
            <a:picLocks noChangeAspect="1"/>
          </p:cNvPicPr>
          <p:nvPr/>
        </p:nvPicPr>
        <p:blipFill>
          <a:blip r:embed="rId4" cstate="print"/>
          <a:srcRect/>
          <a:stretch>
            <a:fillRect/>
          </a:stretch>
        </p:blipFill>
        <p:spPr bwMode="auto">
          <a:xfrm>
            <a:off x="4076700" y="854076"/>
            <a:ext cx="990600" cy="990600"/>
          </a:xfrm>
          <a:prstGeom prst="rect">
            <a:avLst/>
          </a:prstGeom>
          <a:noFill/>
          <a:ln w="9525">
            <a:noFill/>
            <a:miter lim="800000"/>
            <a:headEnd/>
            <a:tailEnd/>
          </a:ln>
        </p:spPr>
      </p:pic>
      <p:sp>
        <p:nvSpPr>
          <p:cNvPr id="68618"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Langkah</a:t>
            </a:r>
            <a:r>
              <a:rPr lang="en-US" sz="1600" b="1" i="1" dirty="0">
                <a:solidFill>
                  <a:srgbClr val="376092"/>
                </a:solidFill>
                <a:latin typeface="Arial" panose="020B0604020202020204" pitchFamily="34" charset="0"/>
                <a:cs typeface="Arial" panose="020B0604020202020204" pitchFamily="34" charset="0"/>
              </a:rPr>
              <a:t> 1: </a:t>
            </a:r>
            <a:r>
              <a:rPr lang="en-US" sz="1600" b="1" i="1" dirty="0" err="1">
                <a:solidFill>
                  <a:srgbClr val="376092"/>
                </a:solidFill>
                <a:latin typeface="Arial" panose="020B0604020202020204" pitchFamily="34" charset="0"/>
                <a:cs typeface="Arial" panose="020B0604020202020204" pitchFamily="34" charset="0"/>
              </a:rPr>
              <a:t>Timbang</a:t>
            </a:r>
            <a:r>
              <a:rPr lang="en-US" sz="1600" b="1" i="1" dirty="0">
                <a:solidFill>
                  <a:srgbClr val="376092"/>
                </a:solidFill>
                <a:latin typeface="Arial" panose="020B0604020202020204" pitchFamily="34" charset="0"/>
                <a:cs typeface="Arial" panose="020B0604020202020204" pitchFamily="34" charset="0"/>
              </a:rPr>
              <a:t> </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id-ID" dirty="0"/>
              <a:t>Langkah 2: Pilah</a:t>
            </a:r>
            <a:endParaRPr lang="id-ID" noProof="0" dirty="0"/>
          </a:p>
        </p:txBody>
      </p:sp>
      <p:sp>
        <p:nvSpPr>
          <p:cNvPr id="70659" name="Content Placeholder 2"/>
          <p:cNvSpPr>
            <a:spLocks noGrp="1"/>
          </p:cNvSpPr>
          <p:nvPr>
            <p:ph idx="1"/>
          </p:nvPr>
        </p:nvSpPr>
        <p:spPr>
          <a:xfrm>
            <a:off x="685800" y="2438400"/>
            <a:ext cx="4495800" cy="3459163"/>
          </a:xfrm>
        </p:spPr>
        <p:txBody>
          <a:bodyPr/>
          <a:lstStyle/>
          <a:p>
            <a:pPr lvl="0"/>
            <a:r>
              <a:rPr lang="id-ID" dirty="0"/>
              <a:t>Plastik</a:t>
            </a:r>
            <a:endParaRPr lang="en-GB" dirty="0"/>
          </a:p>
          <a:p>
            <a:pPr lvl="0"/>
            <a:r>
              <a:rPr lang="id-ID" dirty="0"/>
              <a:t>Kaca &amp; Keramik</a:t>
            </a:r>
            <a:endParaRPr lang="en-GB" dirty="0"/>
          </a:p>
          <a:p>
            <a:pPr lvl="0"/>
            <a:r>
              <a:rPr lang="id-ID" dirty="0"/>
              <a:t>Logam</a:t>
            </a:r>
            <a:endParaRPr lang="en-GB" dirty="0"/>
          </a:p>
          <a:p>
            <a:pPr lvl="0"/>
            <a:r>
              <a:rPr lang="id-ID" dirty="0"/>
              <a:t>Karet</a:t>
            </a:r>
            <a:endParaRPr lang="en-GB" dirty="0"/>
          </a:p>
          <a:p>
            <a:pPr lvl="0"/>
            <a:r>
              <a:rPr lang="id-ID" dirty="0"/>
              <a:t>Kayu</a:t>
            </a:r>
            <a:endParaRPr lang="en-GB" dirty="0"/>
          </a:p>
          <a:p>
            <a:pPr lvl="0"/>
            <a:r>
              <a:rPr lang="id-ID" dirty="0"/>
              <a:t>Kain</a:t>
            </a:r>
            <a:endParaRPr lang="en-GB" dirty="0"/>
          </a:p>
          <a:p>
            <a:pPr lvl="0"/>
            <a:r>
              <a:rPr lang="id-ID" dirty="0"/>
              <a:t>Kertas/Kardus</a:t>
            </a:r>
            <a:endParaRPr lang="en-GB" dirty="0"/>
          </a:p>
          <a:p>
            <a:pPr lvl="0"/>
            <a:r>
              <a:rPr lang="id-ID" dirty="0"/>
              <a:t>Bahan Campuran</a:t>
            </a:r>
            <a:endParaRPr lang="en-GB" dirty="0"/>
          </a:p>
          <a:p>
            <a:r>
              <a:rPr lang="id-ID" dirty="0"/>
              <a:t>Lainnya</a:t>
            </a:r>
            <a:endParaRPr lang="id-ID" noProof="0" dirty="0" smtClean="0"/>
          </a:p>
        </p:txBody>
      </p:sp>
      <p:sp>
        <p:nvSpPr>
          <p:cNvPr id="70660" name="Text Placeholder 12"/>
          <p:cNvSpPr>
            <a:spLocks noGrp="1"/>
          </p:cNvSpPr>
          <p:nvPr>
            <p:ph type="body" sz="quarter" idx="12"/>
          </p:nvPr>
        </p:nvSpPr>
        <p:spPr>
          <a:xfrm>
            <a:off x="457200" y="1676400"/>
            <a:ext cx="8153400" cy="685800"/>
          </a:xfrm>
        </p:spPr>
        <p:txBody>
          <a:bodyPr>
            <a:normAutofit lnSpcReduction="10000"/>
          </a:bodyPr>
          <a:lstStyle/>
          <a:p>
            <a:r>
              <a:rPr lang="id-ID" dirty="0"/>
              <a:t>Kosongkan kantong jaring dan pilah sampah menjadi beberapa tumpukan dalam 9 kategori bahan pembuat:</a:t>
            </a:r>
            <a:endParaRPr lang="id-ID" noProof="0" dirty="0" smtClean="0"/>
          </a:p>
        </p:txBody>
      </p:sp>
      <p:sp>
        <p:nvSpPr>
          <p:cNvPr id="7066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Panduan</a:t>
            </a:r>
            <a:r>
              <a:rPr lang="en-AU" dirty="0"/>
              <a:t> </a:t>
            </a:r>
            <a:r>
              <a:rPr lang="en-AU" dirty="0" err="1"/>
              <a:t>Survei</a:t>
            </a:r>
            <a:r>
              <a:rPr lang="en-AU" dirty="0"/>
              <a:t> </a:t>
            </a:r>
            <a:endParaRPr lang="en-AU"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70662" name="Slide Number Placeholder 8"/>
          <p:cNvSpPr>
            <a:spLocks noGrp="1"/>
          </p:cNvSpPr>
          <p:nvPr>
            <p:ph type="sldNum" sz="quarter" idx="18"/>
          </p:nvPr>
        </p:nvSpPr>
        <p:spPr bwMode="auto">
          <a:noFill/>
          <a:ln>
            <a:miter lim="800000"/>
            <a:headEnd/>
            <a:tailEnd/>
          </a:ln>
        </p:spPr>
        <p:txBody>
          <a:bodyPr/>
          <a:lstStyle/>
          <a:p>
            <a:fld id="{A69C741C-4ABE-4728-B877-BC5A8626FA11}" type="slidenum">
              <a:rPr lang="en-AU"/>
              <a:pPr/>
              <a:t>32</a:t>
            </a:fld>
            <a:endParaRPr lang="en-AU"/>
          </a:p>
        </p:txBody>
      </p:sp>
      <p:sp>
        <p:nvSpPr>
          <p:cNvPr id="70663" name="Text Placeholder 18"/>
          <p:cNvSpPr>
            <a:spLocks noGrp="1"/>
          </p:cNvSpPr>
          <p:nvPr>
            <p:ph type="body" sz="quarter" idx="16"/>
          </p:nvPr>
        </p:nvSpPr>
        <p:spPr>
          <a:xfrm>
            <a:off x="76200" y="6418263"/>
            <a:ext cx="2590800" cy="304800"/>
          </a:xfrm>
        </p:spPr>
        <p:txBody>
          <a:bodyPr/>
          <a:lstStyle/>
          <a:p>
            <a:r>
              <a:rPr lang="id-ID" dirty="0" smtClean="0"/>
              <a:t>B3: </a:t>
            </a:r>
            <a:r>
              <a:rPr lang="id-ID" dirty="0"/>
              <a:t>Laporkan Data</a:t>
            </a:r>
            <a:endParaRPr lang="id-ID" noProof="0" dirty="0" smtClean="0"/>
          </a:p>
        </p:txBody>
      </p:sp>
      <p:pic>
        <p:nvPicPr>
          <p:cNvPr id="70664" name="Picture 11" descr="00_sort.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70665"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Langkah</a:t>
            </a:r>
            <a:r>
              <a:rPr lang="en-US" sz="1600" b="1" i="1" dirty="0">
                <a:solidFill>
                  <a:srgbClr val="376092"/>
                </a:solidFill>
                <a:latin typeface="Arial" panose="020B0604020202020204" pitchFamily="34" charset="0"/>
                <a:cs typeface="Arial" panose="020B0604020202020204" pitchFamily="34" charset="0"/>
              </a:rPr>
              <a:t> 2: </a:t>
            </a:r>
            <a:r>
              <a:rPr lang="en-US" sz="1600" b="1" i="1" dirty="0" err="1">
                <a:solidFill>
                  <a:srgbClr val="376092"/>
                </a:solidFill>
                <a:latin typeface="Arial" panose="020B0604020202020204" pitchFamily="34" charset="0"/>
                <a:cs typeface="Arial" panose="020B0604020202020204" pitchFamily="34" charset="0"/>
              </a:rPr>
              <a:t>Pilah</a:t>
            </a:r>
            <a:r>
              <a:rPr lang="en-US" sz="1600" b="1" i="1" dirty="0">
                <a:solidFill>
                  <a:srgbClr val="376092"/>
                </a:solidFill>
                <a:latin typeface="Arial" panose="020B0604020202020204" pitchFamily="34" charset="0"/>
                <a:cs typeface="Arial" panose="020B0604020202020204" pitchFamily="34" charset="0"/>
              </a:rPr>
              <a:t> </a:t>
            </a:r>
            <a:endParaRPr lang="en-GB" sz="2000" b="1" dirty="0">
              <a:solidFill>
                <a:srgbClr val="376092"/>
              </a:solidFill>
              <a:latin typeface="Arial" panose="020B0604020202020204" pitchFamily="34" charset="0"/>
              <a:cs typeface="Arial" panose="020B0604020202020204" pitchFamily="34" charset="0"/>
            </a:endParaRPr>
          </a:p>
        </p:txBody>
      </p:sp>
      <p:pic>
        <p:nvPicPr>
          <p:cNvPr id="70666" name="Picture 10" descr="Ahlan_Aqaba_Scuba_DC_7618_03.jpg"/>
          <p:cNvPicPr>
            <a:picLocks noChangeAspect="1"/>
          </p:cNvPicPr>
          <p:nvPr/>
        </p:nvPicPr>
        <p:blipFill>
          <a:blip r:embed="rId4" cstate="print"/>
          <a:srcRect/>
          <a:stretch>
            <a:fillRect/>
          </a:stretch>
        </p:blipFill>
        <p:spPr bwMode="auto">
          <a:xfrm>
            <a:off x="4495800" y="2743200"/>
            <a:ext cx="3657600" cy="257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3"/>
          <p:cNvSpPr>
            <a:spLocks noGrp="1"/>
          </p:cNvSpPr>
          <p:nvPr>
            <p:ph idx="1"/>
          </p:nvPr>
        </p:nvSpPr>
        <p:spPr>
          <a:xfrm>
            <a:off x="685800" y="2438400"/>
            <a:ext cx="3810000" cy="3459163"/>
          </a:xfrm>
        </p:spPr>
        <p:txBody>
          <a:bodyPr/>
          <a:lstStyle/>
          <a:p>
            <a:pPr lvl="0"/>
            <a:r>
              <a:rPr lang="id-ID" dirty="0"/>
              <a:t>Catat setiap benda sampah sebagai 1</a:t>
            </a:r>
            <a:endParaRPr lang="en-GB" dirty="0"/>
          </a:p>
          <a:p>
            <a:pPr lvl="0"/>
            <a:r>
              <a:rPr lang="id-ID" dirty="0"/>
              <a:t>Hitung aneka potongan sebagai </a:t>
            </a:r>
            <a:r>
              <a:rPr lang="ar-SA" dirty="0"/>
              <a:t>“</a:t>
            </a:r>
            <a:r>
              <a:rPr lang="id-ID" dirty="0"/>
              <a:t>pecahan</a:t>
            </a:r>
            <a:r>
              <a:rPr lang="ar-SA" dirty="0"/>
              <a:t>” </a:t>
            </a:r>
            <a:endParaRPr lang="en-GB" dirty="0"/>
          </a:p>
          <a:p>
            <a:r>
              <a:rPr lang="id-ID" dirty="0"/>
              <a:t>Gabungkan semua penemuan penyelam dari penyelaman survei yang sama di satu Kartu Data</a:t>
            </a:r>
            <a:endParaRPr lang="id-ID" noProof="0" dirty="0" smtClean="0"/>
          </a:p>
        </p:txBody>
      </p:sp>
      <p:sp>
        <p:nvSpPr>
          <p:cNvPr id="72707" name="Text Placeholder 24"/>
          <p:cNvSpPr>
            <a:spLocks noGrp="1"/>
          </p:cNvSpPr>
          <p:nvPr>
            <p:ph type="body" sz="quarter" idx="12"/>
          </p:nvPr>
        </p:nvSpPr>
        <p:spPr>
          <a:xfrm>
            <a:off x="457200" y="1676400"/>
            <a:ext cx="8153400" cy="685800"/>
          </a:xfrm>
        </p:spPr>
        <p:txBody>
          <a:bodyPr>
            <a:normAutofit lnSpcReduction="10000"/>
          </a:bodyPr>
          <a:lstStyle/>
          <a:p>
            <a:r>
              <a:rPr lang="nn-NO" dirty="0"/>
              <a:t>Periksa setiap tumpukan untuk mencatat setiap benda di Kartu Data Dive Against Debris</a:t>
            </a:r>
            <a:r>
              <a:rPr lang="nn-NO" baseline="30000" dirty="0"/>
              <a:t>®</a:t>
            </a:r>
            <a:endParaRPr lang="id-ID" baseline="30000" noProof="0" dirty="0" smtClean="0"/>
          </a:p>
        </p:txBody>
      </p:sp>
      <p:sp>
        <p:nvSpPr>
          <p:cNvPr id="7270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Survei </a:t>
            </a:r>
            <a:endParaRPr lang="en-GB"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72709" name="Slide Number Placeholder 8"/>
          <p:cNvSpPr>
            <a:spLocks noGrp="1"/>
          </p:cNvSpPr>
          <p:nvPr>
            <p:ph type="sldNum" sz="quarter" idx="18"/>
          </p:nvPr>
        </p:nvSpPr>
        <p:spPr bwMode="auto">
          <a:noFill/>
          <a:ln>
            <a:miter lim="800000"/>
            <a:headEnd/>
            <a:tailEnd/>
          </a:ln>
        </p:spPr>
        <p:txBody>
          <a:bodyPr/>
          <a:lstStyle/>
          <a:p>
            <a:fld id="{973986FA-EFAE-40BB-A291-D24042F24C82}" type="slidenum">
              <a:rPr lang="en-AU"/>
              <a:pPr/>
              <a:t>33</a:t>
            </a:fld>
            <a:endParaRPr lang="en-AU"/>
          </a:p>
        </p:txBody>
      </p:sp>
      <p:sp>
        <p:nvSpPr>
          <p:cNvPr id="72710" name="Text Placeholder 25"/>
          <p:cNvSpPr>
            <a:spLocks noGrp="1"/>
          </p:cNvSpPr>
          <p:nvPr>
            <p:ph type="body" sz="quarter" idx="16"/>
          </p:nvPr>
        </p:nvSpPr>
        <p:spPr>
          <a:xfrm>
            <a:off x="76200" y="6418263"/>
            <a:ext cx="2590800" cy="304800"/>
          </a:xfrm>
        </p:spPr>
        <p:txBody>
          <a:bodyPr/>
          <a:lstStyle/>
          <a:p>
            <a:r>
              <a:rPr lang="id-ID" dirty="0" smtClean="0"/>
              <a:t>B3: </a:t>
            </a:r>
            <a:r>
              <a:rPr lang="id-ID" dirty="0"/>
              <a:t>Laporkan Data</a:t>
            </a:r>
            <a:endParaRPr lang="id-ID" noProof="0" dirty="0" smtClean="0"/>
          </a:p>
        </p:txBody>
      </p:sp>
      <p:sp>
        <p:nvSpPr>
          <p:cNvPr id="9" name="Title 8"/>
          <p:cNvSpPr>
            <a:spLocks noGrp="1"/>
          </p:cNvSpPr>
          <p:nvPr>
            <p:ph type="title"/>
          </p:nvPr>
        </p:nvSpPr>
        <p:spPr>
          <a:xfrm>
            <a:off x="457200" y="884238"/>
            <a:ext cx="5334000" cy="990600"/>
          </a:xfrm>
        </p:spPr>
        <p:txBody>
          <a:bodyPr anchor="t"/>
          <a:lstStyle/>
          <a:p>
            <a:pPr>
              <a:defRPr/>
            </a:pPr>
            <a:r>
              <a:rPr lang="id-ID" dirty="0"/>
              <a:t>Langkah 3: Catat</a:t>
            </a:r>
            <a:endParaRPr lang="id-ID" noProof="0" dirty="0"/>
          </a:p>
        </p:txBody>
      </p:sp>
      <p:pic>
        <p:nvPicPr>
          <p:cNvPr id="72712" name="Picture 9" descr="PADI &amp; Project AWARE Swanage UK3.jpg"/>
          <p:cNvPicPr>
            <a:picLocks noChangeAspect="1"/>
          </p:cNvPicPr>
          <p:nvPr/>
        </p:nvPicPr>
        <p:blipFill>
          <a:blip r:embed="rId3" cstate="print"/>
          <a:srcRect/>
          <a:stretch>
            <a:fillRect/>
          </a:stretch>
        </p:blipFill>
        <p:spPr bwMode="auto">
          <a:xfrm>
            <a:off x="4876800" y="2438400"/>
            <a:ext cx="3657600" cy="3328988"/>
          </a:xfrm>
          <a:prstGeom prst="rect">
            <a:avLst/>
          </a:prstGeom>
          <a:noFill/>
          <a:ln w="9525">
            <a:noFill/>
            <a:miter lim="800000"/>
            <a:headEnd/>
            <a:tailEnd/>
          </a:ln>
        </p:spPr>
      </p:pic>
      <p:pic>
        <p:nvPicPr>
          <p:cNvPr id="72713" name="Picture 15" descr="00_Record.eps"/>
          <p:cNvPicPr>
            <a:picLocks noChangeAspect="1"/>
          </p:cNvPicPr>
          <p:nvPr/>
        </p:nvPicPr>
        <p:blipFill>
          <a:blip r:embed="rId4" cstate="print"/>
          <a:srcRect/>
          <a:stretch>
            <a:fillRect/>
          </a:stretch>
        </p:blipFill>
        <p:spPr bwMode="auto">
          <a:xfrm>
            <a:off x="3581400" y="685800"/>
            <a:ext cx="990600" cy="990600"/>
          </a:xfrm>
          <a:prstGeom prst="rect">
            <a:avLst/>
          </a:prstGeom>
          <a:noFill/>
          <a:ln w="9525">
            <a:noFill/>
            <a:miter lim="800000"/>
            <a:headEnd/>
            <a:tailEnd/>
          </a:ln>
        </p:spPr>
      </p:pic>
      <p:sp>
        <p:nvSpPr>
          <p:cNvPr id="7271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Langkah</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Catat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884238"/>
            <a:ext cx="8153400" cy="990600"/>
          </a:xfrm>
        </p:spPr>
        <p:txBody>
          <a:bodyPr anchor="t"/>
          <a:lstStyle/>
          <a:p>
            <a:pPr>
              <a:defRPr/>
            </a:pPr>
            <a:r>
              <a:rPr lang="id-ID" dirty="0"/>
              <a:t>Langkah 3: Catat</a:t>
            </a:r>
            <a:endParaRPr lang="id-ID" noProof="0" dirty="0"/>
          </a:p>
        </p:txBody>
      </p:sp>
      <p:sp>
        <p:nvSpPr>
          <p:cNvPr id="74755" name="Content Placeholder 8"/>
          <p:cNvSpPr>
            <a:spLocks noGrp="1"/>
          </p:cNvSpPr>
          <p:nvPr>
            <p:ph idx="1"/>
          </p:nvPr>
        </p:nvSpPr>
        <p:spPr>
          <a:xfrm>
            <a:off x="685800" y="2438400"/>
            <a:ext cx="4495800" cy="3459163"/>
          </a:xfrm>
        </p:spPr>
        <p:txBody>
          <a:bodyPr/>
          <a:lstStyle/>
          <a:p>
            <a:pPr lvl="0"/>
            <a:r>
              <a:rPr lang="id-ID" dirty="0"/>
              <a:t>Berikut cara cepat menghitung banyak potongan kecil:</a:t>
            </a:r>
            <a:endParaRPr lang="en-GB" dirty="0"/>
          </a:p>
          <a:p>
            <a:pPr lvl="1"/>
            <a:r>
              <a:rPr lang="id-ID" dirty="0"/>
              <a:t>Pilah menjadi beberapa tumpukan berukuran sama</a:t>
            </a:r>
            <a:endParaRPr lang="en-GB" dirty="0"/>
          </a:p>
          <a:p>
            <a:pPr lvl="1"/>
            <a:r>
              <a:rPr lang="id-ID" dirty="0"/>
              <a:t>Hitung jumlah potongan dalam satu tumpukan</a:t>
            </a:r>
            <a:endParaRPr lang="en-GB" dirty="0"/>
          </a:p>
          <a:p>
            <a:pPr lvl="1"/>
            <a:r>
              <a:rPr lang="id-ID" dirty="0"/>
              <a:t>Kalikan dengan jumlah tumpukan</a:t>
            </a:r>
            <a:endParaRPr lang="en-GB" dirty="0"/>
          </a:p>
          <a:p>
            <a:r>
              <a:rPr lang="id-ID" dirty="0"/>
              <a:t>Catat sebagai </a:t>
            </a:r>
            <a:r>
              <a:rPr lang="ar-SA" dirty="0"/>
              <a:t>“</a:t>
            </a:r>
            <a:r>
              <a:rPr lang="id-ID" dirty="0"/>
              <a:t>pecahan</a:t>
            </a:r>
            <a:r>
              <a:rPr lang="ar-SA" dirty="0"/>
              <a:t>”</a:t>
            </a:r>
            <a:endParaRPr lang="id-ID" noProof="0" dirty="0" smtClean="0"/>
          </a:p>
        </p:txBody>
      </p:sp>
      <p:sp>
        <p:nvSpPr>
          <p:cNvPr id="74756" name="Text Placeholder 9"/>
          <p:cNvSpPr>
            <a:spLocks noGrp="1"/>
          </p:cNvSpPr>
          <p:nvPr>
            <p:ph type="body" sz="quarter" idx="12"/>
          </p:nvPr>
        </p:nvSpPr>
        <p:spPr>
          <a:xfrm>
            <a:off x="457200" y="1676400"/>
            <a:ext cx="8153400" cy="685800"/>
          </a:xfrm>
        </p:spPr>
        <p:txBody>
          <a:bodyPr/>
          <a:lstStyle/>
          <a:p>
            <a:r>
              <a:rPr lang="id-ID" dirty="0"/>
              <a:t>Terlalu Kecil untuk Dihitung?</a:t>
            </a:r>
            <a:endParaRPr lang="id-ID" noProof="0" dirty="0" smtClean="0"/>
          </a:p>
        </p:txBody>
      </p:sp>
      <p:sp>
        <p:nvSpPr>
          <p:cNvPr id="74757"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Survei </a:t>
            </a:r>
            <a:endParaRPr lang="en-GB"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74758" name="Slide Number Placeholder 5"/>
          <p:cNvSpPr>
            <a:spLocks noGrp="1"/>
          </p:cNvSpPr>
          <p:nvPr>
            <p:ph type="sldNum" sz="quarter" idx="18"/>
          </p:nvPr>
        </p:nvSpPr>
        <p:spPr bwMode="auto">
          <a:noFill/>
          <a:ln>
            <a:miter lim="800000"/>
            <a:headEnd/>
            <a:tailEnd/>
          </a:ln>
        </p:spPr>
        <p:txBody>
          <a:bodyPr/>
          <a:lstStyle/>
          <a:p>
            <a:fld id="{40DE02A5-DF7E-4E0C-AC0E-924BEAB6A5B7}" type="slidenum">
              <a:rPr lang="en-US"/>
              <a:pPr/>
              <a:t>34</a:t>
            </a:fld>
            <a:endParaRPr lang="en-US"/>
          </a:p>
        </p:txBody>
      </p:sp>
      <p:sp>
        <p:nvSpPr>
          <p:cNvPr id="74759" name="Text Placeholder 10"/>
          <p:cNvSpPr>
            <a:spLocks noGrp="1"/>
          </p:cNvSpPr>
          <p:nvPr>
            <p:ph type="body" sz="quarter" idx="16"/>
          </p:nvPr>
        </p:nvSpPr>
        <p:spPr>
          <a:xfrm>
            <a:off x="76200" y="6418263"/>
            <a:ext cx="2590800" cy="304800"/>
          </a:xfrm>
        </p:spPr>
        <p:txBody>
          <a:bodyPr/>
          <a:lstStyle/>
          <a:p>
            <a:r>
              <a:rPr lang="id-ID" dirty="0" smtClean="0"/>
              <a:t>B3: </a:t>
            </a:r>
            <a:r>
              <a:rPr lang="id-ID" dirty="0"/>
              <a:t>Laporkan Data</a:t>
            </a:r>
            <a:endParaRPr lang="id-ID" noProof="0" dirty="0" smtClean="0"/>
          </a:p>
        </p:txBody>
      </p:sp>
      <p:pic>
        <p:nvPicPr>
          <p:cNvPr id="74760" name="Picture 14" descr="00_Record.eps"/>
          <p:cNvPicPr>
            <a:picLocks noChangeAspect="1"/>
          </p:cNvPicPr>
          <p:nvPr/>
        </p:nvPicPr>
        <p:blipFill>
          <a:blip r:embed="rId3" cstate="print"/>
          <a:srcRect/>
          <a:stretch>
            <a:fillRect/>
          </a:stretch>
        </p:blipFill>
        <p:spPr bwMode="auto">
          <a:xfrm>
            <a:off x="3657600" y="762000"/>
            <a:ext cx="990600" cy="990600"/>
          </a:xfrm>
          <a:prstGeom prst="rect">
            <a:avLst/>
          </a:prstGeom>
          <a:noFill/>
          <a:ln w="9525">
            <a:noFill/>
            <a:miter lim="800000"/>
            <a:headEnd/>
            <a:tailEnd/>
          </a:ln>
        </p:spPr>
      </p:pic>
      <p:pic>
        <p:nvPicPr>
          <p:cNvPr id="74761" name="Picture 9" descr="H20 divers  Dahab 2.jpg"/>
          <p:cNvPicPr>
            <a:picLocks noChangeAspect="1"/>
          </p:cNvPicPr>
          <p:nvPr/>
        </p:nvPicPr>
        <p:blipFill>
          <a:blip r:embed="rId4" cstate="print"/>
          <a:srcRect/>
          <a:stretch>
            <a:fillRect/>
          </a:stretch>
        </p:blipFill>
        <p:spPr bwMode="auto">
          <a:xfrm>
            <a:off x="5486400" y="2590800"/>
            <a:ext cx="2743200" cy="2166938"/>
          </a:xfrm>
          <a:prstGeom prst="rect">
            <a:avLst/>
          </a:prstGeom>
          <a:noFill/>
          <a:ln w="9525">
            <a:noFill/>
            <a:miter lim="800000"/>
            <a:headEnd/>
            <a:tailEnd/>
          </a:ln>
        </p:spPr>
      </p:pic>
      <p:sp>
        <p:nvSpPr>
          <p:cNvPr id="74762"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Langkah</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Catat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id-ID" dirty="0"/>
              <a:t>Langkah 3: Catat</a:t>
            </a:r>
            <a:endParaRPr lang="id-ID" noProof="0" dirty="0"/>
          </a:p>
        </p:txBody>
      </p:sp>
      <p:sp>
        <p:nvSpPr>
          <p:cNvPr id="76803" name="Content Placeholder 2"/>
          <p:cNvSpPr>
            <a:spLocks noGrp="1"/>
          </p:cNvSpPr>
          <p:nvPr>
            <p:ph idx="1"/>
          </p:nvPr>
        </p:nvSpPr>
        <p:spPr>
          <a:xfrm>
            <a:off x="609600" y="2590800"/>
            <a:ext cx="4495800" cy="3429000"/>
          </a:xfrm>
        </p:spPr>
        <p:txBody>
          <a:bodyPr>
            <a:normAutofit lnSpcReduction="10000"/>
          </a:bodyPr>
          <a:lstStyle/>
          <a:p>
            <a:pPr lvl="0"/>
            <a:r>
              <a:rPr lang="id-ID" dirty="0"/>
              <a:t>Lokasi Survei</a:t>
            </a:r>
            <a:endParaRPr lang="en-GB" dirty="0"/>
          </a:p>
          <a:p>
            <a:pPr lvl="1"/>
            <a:r>
              <a:rPr lang="id-ID" dirty="0"/>
              <a:t>Kota</a:t>
            </a:r>
            <a:endParaRPr lang="en-GB" dirty="0"/>
          </a:p>
          <a:p>
            <a:pPr lvl="1"/>
            <a:r>
              <a:rPr lang="id-ID" dirty="0"/>
              <a:t>Negara Bagian/Provinsi</a:t>
            </a:r>
            <a:endParaRPr lang="en-GB" dirty="0"/>
          </a:p>
          <a:p>
            <a:pPr lvl="1"/>
            <a:r>
              <a:rPr lang="id-ID" dirty="0"/>
              <a:t>Negara</a:t>
            </a:r>
            <a:endParaRPr lang="en-GB" dirty="0"/>
          </a:p>
          <a:p>
            <a:pPr lvl="0"/>
            <a:r>
              <a:rPr lang="id-ID" dirty="0"/>
              <a:t>Koordinat GPS Lokasi Survei</a:t>
            </a:r>
            <a:endParaRPr lang="en-GB" dirty="0"/>
          </a:p>
          <a:p>
            <a:pPr lvl="1"/>
            <a:r>
              <a:rPr lang="id-ID" dirty="0"/>
              <a:t>Keakuratan itu penting</a:t>
            </a:r>
            <a:endParaRPr lang="en-GB" dirty="0"/>
          </a:p>
          <a:p>
            <a:pPr lvl="1"/>
            <a:r>
              <a:rPr lang="id-ID" dirty="0"/>
              <a:t>Gunakan peta </a:t>
            </a:r>
            <a:r>
              <a:rPr lang="id-ID" dirty="0" err="1"/>
              <a:t>arahkan-dan-klik</a:t>
            </a:r>
            <a:r>
              <a:rPr lang="id-ID" dirty="0"/>
              <a:t> di Formulir Penyerahan Data </a:t>
            </a:r>
            <a:r>
              <a:rPr lang="id-ID" dirty="0" err="1"/>
              <a:t>daring</a:t>
            </a:r>
            <a:r>
              <a:rPr lang="id-ID" dirty="0"/>
              <a:t> (</a:t>
            </a:r>
            <a:r>
              <a:rPr lang="id-ID" dirty="0" err="1"/>
              <a:t>online</a:t>
            </a:r>
            <a:r>
              <a:rPr lang="id-ID" dirty="0"/>
              <a:t>), ATAU</a:t>
            </a:r>
            <a:endParaRPr lang="en-GB" dirty="0"/>
          </a:p>
          <a:p>
            <a:pPr lvl="1"/>
            <a:r>
              <a:rPr lang="id-ID" dirty="0"/>
              <a:t>Catat data GPS:</a:t>
            </a:r>
            <a:endParaRPr lang="en-GB" dirty="0"/>
          </a:p>
          <a:p>
            <a:pPr lvl="2"/>
            <a:r>
              <a:rPr lang="id-ID" dirty="0"/>
              <a:t>WGS84 / Derajat Desimal</a:t>
            </a:r>
            <a:endParaRPr lang="id-ID" noProof="0" dirty="0" smtClean="0"/>
          </a:p>
        </p:txBody>
      </p:sp>
      <p:sp>
        <p:nvSpPr>
          <p:cNvPr id="76804" name="Text Placeholder 13"/>
          <p:cNvSpPr>
            <a:spLocks noGrp="1"/>
          </p:cNvSpPr>
          <p:nvPr>
            <p:ph type="body" sz="quarter" idx="12"/>
          </p:nvPr>
        </p:nvSpPr>
        <p:spPr>
          <a:xfrm>
            <a:off x="457200" y="1828800"/>
            <a:ext cx="8153400" cy="685800"/>
          </a:xfrm>
        </p:spPr>
        <p:txBody>
          <a:bodyPr>
            <a:normAutofit lnSpcReduction="10000"/>
          </a:bodyPr>
          <a:lstStyle/>
          <a:p>
            <a:r>
              <a:rPr lang="id-ID" dirty="0"/>
              <a:t>Saat melaporkan data secara </a:t>
            </a:r>
            <a:r>
              <a:rPr lang="id-ID" dirty="0" err="1"/>
              <a:t>daring</a:t>
            </a:r>
            <a:r>
              <a:rPr lang="id-ID" dirty="0"/>
              <a:t> (</a:t>
            </a:r>
            <a:r>
              <a:rPr lang="id-ID" dirty="0" err="1"/>
              <a:t>online</a:t>
            </a:r>
            <a:r>
              <a:rPr lang="id-ID" dirty="0"/>
              <a:t>), Anda akan ditanya hal-hal berikut tentang lokasi survei:</a:t>
            </a:r>
            <a:endParaRPr lang="id-ID" noProof="0" dirty="0" smtClean="0"/>
          </a:p>
        </p:txBody>
      </p:sp>
      <p:sp>
        <p:nvSpPr>
          <p:cNvPr id="7680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Survei </a:t>
            </a:r>
            <a:endParaRPr lang="en-GB"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76806" name="Slide Number Placeholder 8"/>
          <p:cNvSpPr>
            <a:spLocks noGrp="1"/>
          </p:cNvSpPr>
          <p:nvPr>
            <p:ph type="sldNum" sz="quarter" idx="18"/>
          </p:nvPr>
        </p:nvSpPr>
        <p:spPr bwMode="auto">
          <a:noFill/>
          <a:ln>
            <a:miter lim="800000"/>
            <a:headEnd/>
            <a:tailEnd/>
          </a:ln>
        </p:spPr>
        <p:txBody>
          <a:bodyPr/>
          <a:lstStyle/>
          <a:p>
            <a:fld id="{8AB7A1D5-2B39-4E96-B66B-9EA8F206A4FB}" type="slidenum">
              <a:rPr lang="en-AU"/>
              <a:pPr/>
              <a:t>35</a:t>
            </a:fld>
            <a:endParaRPr lang="en-AU"/>
          </a:p>
        </p:txBody>
      </p:sp>
      <p:sp>
        <p:nvSpPr>
          <p:cNvPr id="76807" name="Text Placeholder 22"/>
          <p:cNvSpPr>
            <a:spLocks noGrp="1"/>
          </p:cNvSpPr>
          <p:nvPr>
            <p:ph type="body" sz="quarter" idx="16"/>
          </p:nvPr>
        </p:nvSpPr>
        <p:spPr>
          <a:xfrm>
            <a:off x="76200" y="6418263"/>
            <a:ext cx="2590800" cy="304800"/>
          </a:xfrm>
        </p:spPr>
        <p:txBody>
          <a:bodyPr/>
          <a:lstStyle/>
          <a:p>
            <a:r>
              <a:rPr lang="id-ID" dirty="0" smtClean="0"/>
              <a:t>B3: </a:t>
            </a:r>
            <a:r>
              <a:rPr lang="id-ID" dirty="0"/>
              <a:t>Laporkan Data</a:t>
            </a:r>
            <a:endParaRPr lang="id-ID" noProof="0" dirty="0" smtClean="0"/>
          </a:p>
        </p:txBody>
      </p:sp>
      <p:pic>
        <p:nvPicPr>
          <p:cNvPr id="76808" name="Picture 11" descr="00_Record.eps"/>
          <p:cNvPicPr>
            <a:picLocks noChangeAspect="1"/>
          </p:cNvPicPr>
          <p:nvPr/>
        </p:nvPicPr>
        <p:blipFill>
          <a:blip r:embed="rId3" cstate="print"/>
          <a:srcRect/>
          <a:stretch>
            <a:fillRect/>
          </a:stretch>
        </p:blipFill>
        <p:spPr bwMode="auto">
          <a:xfrm>
            <a:off x="3581400" y="762000"/>
            <a:ext cx="990600" cy="990600"/>
          </a:xfrm>
          <a:prstGeom prst="rect">
            <a:avLst/>
          </a:prstGeom>
          <a:noFill/>
          <a:ln w="9525">
            <a:noFill/>
            <a:miter lim="800000"/>
            <a:headEnd/>
            <a:tailEnd/>
          </a:ln>
        </p:spPr>
      </p:pic>
      <p:pic>
        <p:nvPicPr>
          <p:cNvPr id="76809" name="Picture 15" descr="Junya DAD_retouch_lo.jpg"/>
          <p:cNvPicPr>
            <a:picLocks noChangeAspect="1"/>
          </p:cNvPicPr>
          <p:nvPr/>
        </p:nvPicPr>
        <p:blipFill>
          <a:blip r:embed="rId4" cstate="print"/>
          <a:srcRect/>
          <a:stretch>
            <a:fillRect/>
          </a:stretch>
        </p:blipFill>
        <p:spPr bwMode="auto">
          <a:xfrm>
            <a:off x="5410200" y="2362200"/>
            <a:ext cx="2743200" cy="3255963"/>
          </a:xfrm>
          <a:prstGeom prst="rect">
            <a:avLst/>
          </a:prstGeom>
          <a:noFill/>
          <a:ln w="9525">
            <a:noFill/>
            <a:miter lim="800000"/>
            <a:headEnd/>
            <a:tailEnd/>
          </a:ln>
        </p:spPr>
      </p:pic>
      <p:sp>
        <p:nvSpPr>
          <p:cNvPr id="7681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Langkah</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Catat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id-ID" dirty="0"/>
              <a:t>Langkah 3: Catat</a:t>
            </a:r>
            <a:endParaRPr lang="id-ID" noProof="0" dirty="0"/>
          </a:p>
        </p:txBody>
      </p:sp>
      <p:sp>
        <p:nvSpPr>
          <p:cNvPr id="41987" name="Content Placeholder 2"/>
          <p:cNvSpPr>
            <a:spLocks noGrp="1"/>
          </p:cNvSpPr>
          <p:nvPr>
            <p:ph idx="1"/>
          </p:nvPr>
        </p:nvSpPr>
        <p:spPr>
          <a:xfrm>
            <a:off x="685800" y="2438400"/>
            <a:ext cx="5410200" cy="3459163"/>
          </a:xfrm>
        </p:spPr>
        <p:txBody>
          <a:bodyPr>
            <a:normAutofit/>
          </a:bodyPr>
          <a:lstStyle/>
          <a:p>
            <a:pPr>
              <a:defRPr/>
            </a:pPr>
            <a:r>
              <a:rPr lang="id-ID" sz="1900" dirty="0" smtClean="0">
                <a:solidFill>
                  <a:schemeClr val="accent2">
                    <a:lumMod val="75000"/>
                  </a:schemeClr>
                </a:solidFill>
              </a:rPr>
              <a:t>Waktu </a:t>
            </a:r>
            <a:r>
              <a:rPr lang="id-ID" sz="2400" u="sng" dirty="0">
                <a:solidFill>
                  <a:schemeClr val="accent2">
                    <a:lumMod val="75000"/>
                  </a:schemeClr>
                </a:solidFill>
              </a:rPr>
              <a:t>rata-rata</a:t>
            </a:r>
            <a:r>
              <a:rPr lang="id-ID" sz="1900" dirty="0">
                <a:solidFill>
                  <a:schemeClr val="accent2">
                    <a:lumMod val="75000"/>
                  </a:schemeClr>
                </a:solidFill>
              </a:rPr>
              <a:t> yang dihabiskan oleh seluruh tim rekan saat menyingkirkan sampah laut bawah </a:t>
            </a:r>
            <a:r>
              <a:rPr lang="id-ID" sz="1900" dirty="0" smtClean="0">
                <a:solidFill>
                  <a:schemeClr val="accent2">
                    <a:lumMod val="75000"/>
                  </a:schemeClr>
                </a:solidFill>
              </a:rPr>
              <a:t>air</a:t>
            </a:r>
            <a:endParaRPr lang="en-GB" sz="1900" dirty="0" smtClean="0">
              <a:solidFill>
                <a:schemeClr val="accent2">
                  <a:lumMod val="75000"/>
                </a:schemeClr>
              </a:solidFill>
            </a:endParaRPr>
          </a:p>
          <a:p>
            <a:pPr lvl="0"/>
            <a:r>
              <a:rPr lang="id-ID" dirty="0"/>
              <a:t>Catat dalam menit </a:t>
            </a:r>
            <a:endParaRPr lang="en-GB" dirty="0"/>
          </a:p>
          <a:p>
            <a:pPr lvl="1"/>
            <a:r>
              <a:rPr lang="id-ID" dirty="0"/>
              <a:t>misalnya, 45 menit, 115 menit</a:t>
            </a:r>
            <a:endParaRPr lang="en-GB" dirty="0"/>
          </a:p>
          <a:p>
            <a:pPr lvl="0"/>
            <a:r>
              <a:rPr lang="id-ID" dirty="0"/>
              <a:t>Jangan sertakan waktu untuk</a:t>
            </a:r>
            <a:endParaRPr lang="en-GB" dirty="0"/>
          </a:p>
          <a:p>
            <a:pPr lvl="1"/>
            <a:r>
              <a:rPr lang="id-ID" dirty="0"/>
              <a:t>Berenang di permukaan</a:t>
            </a:r>
            <a:endParaRPr lang="en-GB" dirty="0"/>
          </a:p>
          <a:p>
            <a:pPr lvl="1"/>
            <a:r>
              <a:rPr lang="id-ID" dirty="0"/>
              <a:t>Naik/turun menyelam</a:t>
            </a:r>
            <a:endParaRPr lang="en-GB" dirty="0"/>
          </a:p>
          <a:p>
            <a:pPr lvl="1"/>
            <a:r>
              <a:rPr lang="id-ID" dirty="0"/>
              <a:t>Peserta </a:t>
            </a:r>
            <a:r>
              <a:rPr lang="id-ID" dirty="0" err="1"/>
              <a:t>non-penyelaman</a:t>
            </a:r>
            <a:r>
              <a:rPr lang="id-ID" dirty="0"/>
              <a:t> </a:t>
            </a:r>
            <a:endParaRPr lang="en-GB" dirty="0"/>
          </a:p>
          <a:p>
            <a:pPr lvl="1"/>
            <a:r>
              <a:rPr lang="id-ID" dirty="0"/>
              <a:t>Memilah dan mencatat sampah</a:t>
            </a:r>
            <a:endParaRPr lang="id-ID" noProof="0" dirty="0" smtClean="0"/>
          </a:p>
        </p:txBody>
      </p:sp>
      <p:sp>
        <p:nvSpPr>
          <p:cNvPr id="78852" name="Text Placeholder 18"/>
          <p:cNvSpPr>
            <a:spLocks noGrp="1"/>
          </p:cNvSpPr>
          <p:nvPr>
            <p:ph type="body" sz="quarter" idx="12"/>
          </p:nvPr>
        </p:nvSpPr>
        <p:spPr>
          <a:xfrm>
            <a:off x="457200" y="1676400"/>
            <a:ext cx="8153400" cy="685800"/>
          </a:xfrm>
        </p:spPr>
        <p:txBody>
          <a:bodyPr/>
          <a:lstStyle/>
          <a:p>
            <a:r>
              <a:rPr lang="sv-SE" dirty="0"/>
              <a:t>Berhati-hatilah saat mencatat Durasi Survei dengan benar: </a:t>
            </a:r>
            <a:endParaRPr lang="id-ID" noProof="0" dirty="0" smtClean="0"/>
          </a:p>
        </p:txBody>
      </p:sp>
      <p:sp>
        <p:nvSpPr>
          <p:cNvPr id="7885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a:t>
            </a:r>
            <a:r>
              <a:rPr lang="id-ID" dirty="0" smtClean="0"/>
              <a:t>Survei</a:t>
            </a:r>
            <a:endParaRPr lang="en-GB"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78854" name="Slide Number Placeholder 8"/>
          <p:cNvSpPr>
            <a:spLocks noGrp="1"/>
          </p:cNvSpPr>
          <p:nvPr>
            <p:ph type="sldNum" sz="quarter" idx="18"/>
          </p:nvPr>
        </p:nvSpPr>
        <p:spPr bwMode="auto">
          <a:noFill/>
          <a:ln>
            <a:miter lim="800000"/>
            <a:headEnd/>
            <a:tailEnd/>
          </a:ln>
        </p:spPr>
        <p:txBody>
          <a:bodyPr/>
          <a:lstStyle/>
          <a:p>
            <a:fld id="{7A195E37-E3C1-4719-92C8-3279EA0A05DF}" type="slidenum">
              <a:rPr lang="en-AU"/>
              <a:pPr/>
              <a:t>36</a:t>
            </a:fld>
            <a:endParaRPr lang="en-AU"/>
          </a:p>
        </p:txBody>
      </p:sp>
      <p:sp>
        <p:nvSpPr>
          <p:cNvPr id="78855" name="Text Placeholder 25"/>
          <p:cNvSpPr>
            <a:spLocks noGrp="1"/>
          </p:cNvSpPr>
          <p:nvPr>
            <p:ph type="body" sz="quarter" idx="16"/>
          </p:nvPr>
        </p:nvSpPr>
        <p:spPr>
          <a:xfrm>
            <a:off x="76200" y="6418263"/>
            <a:ext cx="2590800" cy="304800"/>
          </a:xfrm>
        </p:spPr>
        <p:txBody>
          <a:bodyPr/>
          <a:lstStyle/>
          <a:p>
            <a:r>
              <a:rPr lang="id-ID" dirty="0" smtClean="0"/>
              <a:t>B3: </a:t>
            </a:r>
            <a:r>
              <a:rPr lang="id-ID" dirty="0"/>
              <a:t>Laporkan Data</a:t>
            </a:r>
            <a:endParaRPr lang="id-ID" noProof="0" dirty="0" smtClean="0"/>
          </a:p>
        </p:txBody>
      </p:sp>
      <p:pic>
        <p:nvPicPr>
          <p:cNvPr id="78856" name="Picture 11" descr="00_Record.eps"/>
          <p:cNvPicPr>
            <a:picLocks noChangeAspect="1"/>
          </p:cNvPicPr>
          <p:nvPr/>
        </p:nvPicPr>
        <p:blipFill>
          <a:blip r:embed="rId3" cstate="print"/>
          <a:srcRect/>
          <a:stretch>
            <a:fillRect/>
          </a:stretch>
        </p:blipFill>
        <p:spPr bwMode="auto">
          <a:xfrm>
            <a:off x="3581400" y="685800"/>
            <a:ext cx="990600" cy="990600"/>
          </a:xfrm>
          <a:prstGeom prst="rect">
            <a:avLst/>
          </a:prstGeom>
          <a:noFill/>
          <a:ln w="9525">
            <a:noFill/>
            <a:miter lim="800000"/>
            <a:headEnd/>
            <a:tailEnd/>
          </a:ln>
        </p:spPr>
      </p:pic>
      <p:sp>
        <p:nvSpPr>
          <p:cNvPr id="7885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Langkah</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Catat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id-ID" dirty="0"/>
              <a:t>Langkah 3: Catat</a:t>
            </a:r>
            <a:endParaRPr lang="id-ID" noProof="0" dirty="0"/>
          </a:p>
        </p:txBody>
      </p:sp>
      <p:sp>
        <p:nvSpPr>
          <p:cNvPr id="80899" name="Text Placeholder 18"/>
          <p:cNvSpPr>
            <a:spLocks noGrp="1"/>
          </p:cNvSpPr>
          <p:nvPr>
            <p:ph type="body" sz="quarter" idx="12"/>
          </p:nvPr>
        </p:nvSpPr>
        <p:spPr>
          <a:xfrm>
            <a:off x="457200" y="1676400"/>
            <a:ext cx="8153400" cy="685800"/>
          </a:xfrm>
        </p:spPr>
        <p:txBody>
          <a:bodyPr/>
          <a:lstStyle/>
          <a:p>
            <a:r>
              <a:rPr lang="id-ID" dirty="0"/>
              <a:t>Contoh Menghitung Durasi Survei </a:t>
            </a:r>
            <a:endParaRPr lang="id-ID" noProof="0" dirty="0" smtClean="0"/>
          </a:p>
        </p:txBody>
      </p:sp>
      <p:sp>
        <p:nvSpPr>
          <p:cNvPr id="8090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Panduan</a:t>
            </a:r>
            <a:r>
              <a:rPr lang="en-AU" dirty="0"/>
              <a:t> </a:t>
            </a:r>
            <a:r>
              <a:rPr lang="en-AU" dirty="0" err="1"/>
              <a:t>Survei</a:t>
            </a:r>
            <a:r>
              <a:rPr lang="en-AU" dirty="0"/>
              <a:t> </a:t>
            </a:r>
            <a:endParaRPr lang="en-AU"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80901" name="Slide Number Placeholder 8"/>
          <p:cNvSpPr>
            <a:spLocks noGrp="1"/>
          </p:cNvSpPr>
          <p:nvPr>
            <p:ph type="sldNum" sz="quarter" idx="18"/>
          </p:nvPr>
        </p:nvSpPr>
        <p:spPr bwMode="auto">
          <a:noFill/>
          <a:ln>
            <a:miter lim="800000"/>
            <a:headEnd/>
            <a:tailEnd/>
          </a:ln>
        </p:spPr>
        <p:txBody>
          <a:bodyPr/>
          <a:lstStyle/>
          <a:p>
            <a:fld id="{C45CB6B1-C28A-472F-B59D-88519B5B0D25}" type="slidenum">
              <a:rPr lang="en-AU"/>
              <a:pPr/>
              <a:t>37</a:t>
            </a:fld>
            <a:endParaRPr lang="en-AU"/>
          </a:p>
        </p:txBody>
      </p:sp>
      <p:sp>
        <p:nvSpPr>
          <p:cNvPr id="80902" name="Text Placeholder 25"/>
          <p:cNvSpPr>
            <a:spLocks noGrp="1"/>
          </p:cNvSpPr>
          <p:nvPr>
            <p:ph type="body" sz="quarter" idx="16"/>
          </p:nvPr>
        </p:nvSpPr>
        <p:spPr>
          <a:xfrm>
            <a:off x="76200" y="6418263"/>
            <a:ext cx="2590800" cy="304800"/>
          </a:xfrm>
        </p:spPr>
        <p:txBody>
          <a:bodyPr/>
          <a:lstStyle/>
          <a:p>
            <a:r>
              <a:rPr lang="id-ID" dirty="0" smtClean="0"/>
              <a:t>B3: </a:t>
            </a:r>
            <a:r>
              <a:rPr lang="id-ID" dirty="0"/>
              <a:t>Laporkan Data</a:t>
            </a:r>
            <a:endParaRPr lang="id-ID" noProof="0" dirty="0" smtClean="0"/>
          </a:p>
        </p:txBody>
      </p:sp>
      <p:pic>
        <p:nvPicPr>
          <p:cNvPr id="80903" name="Picture 11" descr="00_Record.eps"/>
          <p:cNvPicPr>
            <a:picLocks noChangeAspect="1"/>
          </p:cNvPicPr>
          <p:nvPr/>
        </p:nvPicPr>
        <p:blipFill>
          <a:blip r:embed="rId3" cstate="print"/>
          <a:srcRect/>
          <a:stretch>
            <a:fillRect/>
          </a:stretch>
        </p:blipFill>
        <p:spPr bwMode="auto">
          <a:xfrm>
            <a:off x="3581400" y="685800"/>
            <a:ext cx="990600" cy="990600"/>
          </a:xfrm>
          <a:prstGeom prst="rect">
            <a:avLst/>
          </a:prstGeom>
          <a:noFill/>
          <a:ln w="9525">
            <a:noFill/>
            <a:miter lim="800000"/>
            <a:headEnd/>
            <a:tailEnd/>
          </a:ln>
        </p:spPr>
      </p:pic>
      <p:sp>
        <p:nvSpPr>
          <p:cNvPr id="12" name="Content Placeholder 2"/>
          <p:cNvSpPr txBox="1">
            <a:spLocks/>
          </p:cNvSpPr>
          <p:nvPr/>
        </p:nvSpPr>
        <p:spPr bwMode="auto">
          <a:xfrm>
            <a:off x="3962400" y="2209800"/>
            <a:ext cx="4953000" cy="3810000"/>
          </a:xfrm>
          <a:prstGeom prst="rect">
            <a:avLst/>
          </a:prstGeom>
          <a:noFill/>
          <a:ln w="9525">
            <a:noFill/>
            <a:miter lim="800000"/>
            <a:headEnd/>
            <a:tailEnd/>
          </a:ln>
        </p:spPr>
        <p:txBody>
          <a:bodyPr/>
          <a:lstStyle/>
          <a:p>
            <a:pPr marL="342900" indent="-342900">
              <a:spcBef>
                <a:spcPct val="20000"/>
              </a:spcBef>
              <a:buSzPct val="75000"/>
              <a:defRPr/>
            </a:pPr>
            <a:r>
              <a:rPr lang="en-AU" sz="1600" b="1" dirty="0" err="1">
                <a:solidFill>
                  <a:srgbClr val="376092"/>
                </a:solidFill>
                <a:latin typeface="Arial" panose="020B0604020202020204" pitchFamily="34" charset="0"/>
                <a:cs typeface="Arial" panose="020B0604020202020204" pitchFamily="34" charset="0"/>
              </a:rPr>
              <a:t>Contoh</a:t>
            </a:r>
            <a:r>
              <a:rPr lang="en-AU" sz="1600" b="1" dirty="0">
                <a:solidFill>
                  <a:srgbClr val="376092"/>
                </a:solidFill>
                <a:latin typeface="Arial" panose="020B0604020202020204" pitchFamily="34" charset="0"/>
                <a:cs typeface="Arial" panose="020B0604020202020204" pitchFamily="34" charset="0"/>
              </a:rPr>
              <a:t> 2</a:t>
            </a:r>
          </a:p>
          <a:p>
            <a:pPr marL="342900" indent="-342900">
              <a:spcBef>
                <a:spcPct val="20000"/>
              </a:spcBef>
              <a:buSzPct val="60000"/>
              <a:buFont typeface="Wingdings" panose="05000000000000000000" pitchFamily="2" charset="2"/>
              <a:buChar char="l"/>
              <a:defRPr/>
            </a:pPr>
            <a:r>
              <a:rPr lang="en-AU" sz="1600" b="1" dirty="0" smtClean="0">
                <a:solidFill>
                  <a:srgbClr val="376092"/>
                </a:solidFill>
                <a:latin typeface="Arial" panose="020B0604020202020204" pitchFamily="34" charset="0"/>
                <a:cs typeface="Arial" panose="020B0604020202020204" pitchFamily="34" charset="0"/>
              </a:rPr>
              <a:t>3 </a:t>
            </a:r>
            <a:r>
              <a:rPr lang="en-AU" sz="1600" b="1" dirty="0" err="1">
                <a:solidFill>
                  <a:srgbClr val="376092"/>
                </a:solidFill>
                <a:latin typeface="Arial" panose="020B0604020202020204" pitchFamily="34" charset="0"/>
                <a:cs typeface="Arial" panose="020B0604020202020204" pitchFamily="34" charset="0"/>
              </a:rPr>
              <a:t>tim</a:t>
            </a:r>
            <a:r>
              <a:rPr lang="en-AU" sz="1600" b="1" dirty="0">
                <a:solidFill>
                  <a:srgbClr val="376092"/>
                </a:solidFill>
                <a:latin typeface="Arial" panose="020B0604020202020204" pitchFamily="34" charset="0"/>
                <a:cs typeface="Arial" panose="020B0604020202020204" pitchFamily="34" charset="0"/>
              </a:rPr>
              <a:t> </a:t>
            </a:r>
            <a:r>
              <a:rPr lang="en-AU" sz="1600" b="1" dirty="0" err="1" smtClean="0">
                <a:solidFill>
                  <a:srgbClr val="376092"/>
                </a:solidFill>
                <a:latin typeface="Arial" panose="020B0604020202020204" pitchFamily="34" charset="0"/>
                <a:cs typeface="Arial" panose="020B0604020202020204" pitchFamily="34" charset="0"/>
              </a:rPr>
              <a:t>rekan</a:t>
            </a:r>
            <a:endParaRPr lang="en-AU" sz="1600" b="1" dirty="0" smtClean="0">
              <a:solidFill>
                <a:srgbClr val="376092"/>
              </a:solidFill>
              <a:latin typeface="Arial" panose="020B0604020202020204" pitchFamily="34" charset="0"/>
              <a:cs typeface="Arial" panose="020B0604020202020204" pitchFamily="34" charset="0"/>
            </a:endParaRPr>
          </a:p>
          <a:p>
            <a:pPr marL="800100" lvl="1" indent="-342900">
              <a:spcBef>
                <a:spcPct val="20000"/>
              </a:spcBef>
              <a:buSzPct val="60000"/>
              <a:buFont typeface="Wingdings" panose="05000000000000000000" pitchFamily="2" charset="2"/>
              <a:buChar char="l"/>
              <a:defRPr/>
            </a:pPr>
            <a:r>
              <a:rPr lang="en-AU" sz="1600" b="1" dirty="0" smtClean="0">
                <a:solidFill>
                  <a:srgbClr val="376092"/>
                </a:solidFill>
                <a:latin typeface="Arial" panose="020B0604020202020204" pitchFamily="34" charset="0"/>
                <a:cs typeface="Arial" panose="020B0604020202020204" pitchFamily="34" charset="0"/>
              </a:rPr>
              <a:t>Tim </a:t>
            </a:r>
            <a:r>
              <a:rPr lang="en-AU" sz="1600" b="1" dirty="0">
                <a:solidFill>
                  <a:srgbClr val="376092"/>
                </a:solidFill>
                <a:latin typeface="Arial" panose="020B0604020202020204" pitchFamily="34" charset="0"/>
                <a:cs typeface="Arial" panose="020B0604020202020204" pitchFamily="34" charset="0"/>
              </a:rPr>
              <a:t>A &amp; B = </a:t>
            </a:r>
            <a:r>
              <a:rPr lang="en-AU" sz="1600" b="1" dirty="0" err="1">
                <a:solidFill>
                  <a:srgbClr val="376092"/>
                </a:solidFill>
                <a:latin typeface="Arial" panose="020B0604020202020204" pitchFamily="34" charset="0"/>
                <a:cs typeface="Arial" panose="020B0604020202020204" pitchFamily="34" charset="0"/>
              </a:rPr>
              <a:t>masing-masing</a:t>
            </a:r>
            <a:r>
              <a:rPr lang="en-AU" sz="1600" b="1" dirty="0">
                <a:solidFill>
                  <a:srgbClr val="376092"/>
                </a:solidFill>
                <a:latin typeface="Arial" panose="020B0604020202020204" pitchFamily="34" charset="0"/>
                <a:cs typeface="Arial" panose="020B0604020202020204" pitchFamily="34" charset="0"/>
              </a:rPr>
              <a:t> 2 </a:t>
            </a:r>
            <a:r>
              <a:rPr lang="en-AU" sz="1600" b="1" dirty="0" err="1">
                <a:solidFill>
                  <a:srgbClr val="376092"/>
                </a:solidFill>
                <a:latin typeface="Arial" panose="020B0604020202020204" pitchFamily="34" charset="0"/>
                <a:cs typeface="Arial" panose="020B0604020202020204" pitchFamily="34" charset="0"/>
              </a:rPr>
              <a:t>penyelam</a:t>
            </a:r>
            <a:endParaRPr lang="en-AU" sz="1600"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60000"/>
              <a:buFont typeface="Wingdings" panose="05000000000000000000" pitchFamily="2" charset="2"/>
              <a:buChar char="l"/>
              <a:defRPr/>
            </a:pPr>
            <a:r>
              <a:rPr lang="en-AU" sz="1600" b="1" dirty="0" smtClean="0">
                <a:solidFill>
                  <a:srgbClr val="376092"/>
                </a:solidFill>
                <a:latin typeface="Arial" panose="020B0604020202020204" pitchFamily="34" charset="0"/>
                <a:cs typeface="Arial" panose="020B0604020202020204" pitchFamily="34" charset="0"/>
              </a:rPr>
              <a:t>Tim </a:t>
            </a:r>
            <a:r>
              <a:rPr lang="en-AU" sz="1600" b="1" dirty="0">
                <a:solidFill>
                  <a:srgbClr val="376092"/>
                </a:solidFill>
                <a:latin typeface="Arial" panose="020B0604020202020204" pitchFamily="34" charset="0"/>
                <a:cs typeface="Arial" panose="020B0604020202020204" pitchFamily="34" charset="0"/>
              </a:rPr>
              <a:t>C = 3 </a:t>
            </a:r>
            <a:r>
              <a:rPr lang="en-AU" sz="1600" b="1" dirty="0" err="1">
                <a:solidFill>
                  <a:srgbClr val="376092"/>
                </a:solidFill>
                <a:latin typeface="Arial" panose="020B0604020202020204" pitchFamily="34" charset="0"/>
                <a:cs typeface="Arial" panose="020B0604020202020204" pitchFamily="34" charset="0"/>
              </a:rPr>
              <a:t>penyelam</a:t>
            </a:r>
            <a:endParaRPr lang="en-AU" sz="1600"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60000"/>
              <a:buFont typeface="Wingdings" panose="05000000000000000000" pitchFamily="2" charset="2"/>
              <a:buChar char="l"/>
              <a:defRPr/>
            </a:pPr>
            <a:r>
              <a:rPr lang="en-AU" sz="1600" b="1" dirty="0" err="1" smtClean="0">
                <a:solidFill>
                  <a:srgbClr val="376092"/>
                </a:solidFill>
                <a:latin typeface="Arial" panose="020B0604020202020204" pitchFamily="34" charset="0"/>
                <a:cs typeface="Arial" panose="020B0604020202020204" pitchFamily="34" charset="0"/>
              </a:rPr>
              <a:t>Menyingkirkan</a:t>
            </a:r>
            <a:r>
              <a:rPr lang="en-AU" sz="1600" b="1" dirty="0" smtClean="0">
                <a:solidFill>
                  <a:srgbClr val="376092"/>
                </a:solidFill>
                <a:latin typeface="Arial" panose="020B0604020202020204" pitchFamily="34" charset="0"/>
                <a:cs typeface="Arial" panose="020B0604020202020204" pitchFamily="34" charset="0"/>
              </a:rPr>
              <a:t> </a:t>
            </a:r>
            <a:r>
              <a:rPr lang="en-AU" sz="1600" b="1" dirty="0" err="1">
                <a:solidFill>
                  <a:srgbClr val="376092"/>
                </a:solidFill>
                <a:latin typeface="Arial" panose="020B0604020202020204" pitchFamily="34" charset="0"/>
                <a:cs typeface="Arial" panose="020B0604020202020204" pitchFamily="34" charset="0"/>
              </a:rPr>
              <a:t>sampah</a:t>
            </a:r>
            <a:r>
              <a:rPr lang="en-AU" sz="1600" b="1" dirty="0">
                <a:solidFill>
                  <a:srgbClr val="376092"/>
                </a:solidFill>
                <a:latin typeface="Arial" panose="020B0604020202020204" pitchFamily="34" charset="0"/>
                <a:cs typeface="Arial" panose="020B0604020202020204" pitchFamily="34" charset="0"/>
              </a:rPr>
              <a:t> </a:t>
            </a:r>
            <a:r>
              <a:rPr lang="en-AU" sz="1600" b="1" dirty="0" err="1">
                <a:solidFill>
                  <a:srgbClr val="376092"/>
                </a:solidFill>
                <a:latin typeface="Arial" panose="020B0604020202020204" pitchFamily="34" charset="0"/>
                <a:cs typeface="Arial" panose="020B0604020202020204" pitchFamily="34" charset="0"/>
              </a:rPr>
              <a:t>laut</a:t>
            </a:r>
            <a:r>
              <a:rPr lang="en-AU" sz="1600" b="1" dirty="0">
                <a:solidFill>
                  <a:srgbClr val="376092"/>
                </a:solidFill>
                <a:latin typeface="Arial" panose="020B0604020202020204" pitchFamily="34" charset="0"/>
                <a:cs typeface="Arial" panose="020B0604020202020204" pitchFamily="34" charset="0"/>
              </a:rPr>
              <a:t> </a:t>
            </a:r>
            <a:r>
              <a:rPr lang="en-AU" sz="1600" b="1" dirty="0" err="1">
                <a:solidFill>
                  <a:srgbClr val="376092"/>
                </a:solidFill>
                <a:latin typeface="Arial" panose="020B0604020202020204" pitchFamily="34" charset="0"/>
                <a:cs typeface="Arial" panose="020B0604020202020204" pitchFamily="34" charset="0"/>
              </a:rPr>
              <a:t>bawah</a:t>
            </a:r>
            <a:r>
              <a:rPr lang="en-AU" sz="1600" b="1" dirty="0">
                <a:solidFill>
                  <a:srgbClr val="376092"/>
                </a:solidFill>
                <a:latin typeface="Arial" panose="020B0604020202020204" pitchFamily="34" charset="0"/>
                <a:cs typeface="Arial" panose="020B0604020202020204" pitchFamily="34" charset="0"/>
              </a:rPr>
              <a:t> air </a:t>
            </a:r>
            <a:r>
              <a:rPr lang="en-AU" sz="1600" b="1" dirty="0" err="1">
                <a:solidFill>
                  <a:srgbClr val="376092"/>
                </a:solidFill>
                <a:latin typeface="Arial" panose="020B0604020202020204" pitchFamily="34" charset="0"/>
                <a:cs typeface="Arial" panose="020B0604020202020204" pitchFamily="34" charset="0"/>
              </a:rPr>
              <a:t>selama</a:t>
            </a:r>
            <a:r>
              <a:rPr lang="en-AU" sz="1600" b="1" dirty="0">
                <a:solidFill>
                  <a:srgbClr val="376092"/>
                </a:solidFill>
                <a:latin typeface="Arial" panose="020B0604020202020204" pitchFamily="34" charset="0"/>
                <a:cs typeface="Arial" panose="020B0604020202020204" pitchFamily="34" charset="0"/>
              </a:rPr>
              <a:t>: </a:t>
            </a:r>
          </a:p>
          <a:p>
            <a:pPr marL="800100" lvl="1" indent="-342900">
              <a:spcBef>
                <a:spcPct val="20000"/>
              </a:spcBef>
              <a:buSzPct val="60000"/>
              <a:buFont typeface="Wingdings" panose="05000000000000000000" pitchFamily="2" charset="2"/>
              <a:buChar char="l"/>
              <a:defRPr/>
            </a:pPr>
            <a:r>
              <a:rPr lang="en-AU" sz="1600" b="1" dirty="0" smtClean="0">
                <a:solidFill>
                  <a:srgbClr val="376092"/>
                </a:solidFill>
                <a:latin typeface="Arial" panose="020B0604020202020204" pitchFamily="34" charset="0"/>
                <a:cs typeface="Arial" panose="020B0604020202020204" pitchFamily="34" charset="0"/>
              </a:rPr>
              <a:t>Tim </a:t>
            </a:r>
            <a:r>
              <a:rPr lang="en-AU" sz="1600" b="1" dirty="0" err="1">
                <a:solidFill>
                  <a:srgbClr val="376092"/>
                </a:solidFill>
                <a:latin typeface="Arial" panose="020B0604020202020204" pitchFamily="34" charset="0"/>
                <a:cs typeface="Arial" panose="020B0604020202020204" pitchFamily="34" charset="0"/>
              </a:rPr>
              <a:t>Rekan</a:t>
            </a:r>
            <a:r>
              <a:rPr lang="en-AU" sz="1600" b="1" dirty="0">
                <a:solidFill>
                  <a:srgbClr val="376092"/>
                </a:solidFill>
                <a:latin typeface="Arial" panose="020B0604020202020204" pitchFamily="34" charset="0"/>
                <a:cs typeface="Arial" panose="020B0604020202020204" pitchFamily="34" charset="0"/>
              </a:rPr>
              <a:t> A: 		42 </a:t>
            </a:r>
            <a:r>
              <a:rPr lang="en-AU" sz="1600" b="1" dirty="0" err="1">
                <a:solidFill>
                  <a:srgbClr val="376092"/>
                </a:solidFill>
                <a:latin typeface="Arial" panose="020B0604020202020204" pitchFamily="34" charset="0"/>
                <a:cs typeface="Arial" panose="020B0604020202020204" pitchFamily="34" charset="0"/>
              </a:rPr>
              <a:t>menit</a:t>
            </a:r>
            <a:endParaRPr lang="en-AU" sz="1600"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60000"/>
              <a:buFont typeface="Wingdings" panose="05000000000000000000" pitchFamily="2" charset="2"/>
              <a:buChar char="l"/>
              <a:defRPr/>
            </a:pPr>
            <a:r>
              <a:rPr lang="en-AU" sz="1600" b="1" dirty="0" smtClean="0">
                <a:solidFill>
                  <a:srgbClr val="376092"/>
                </a:solidFill>
                <a:latin typeface="Arial" panose="020B0604020202020204" pitchFamily="34" charset="0"/>
                <a:cs typeface="Arial" panose="020B0604020202020204" pitchFamily="34" charset="0"/>
              </a:rPr>
              <a:t>Tim </a:t>
            </a:r>
            <a:r>
              <a:rPr lang="en-AU" sz="1600" b="1" dirty="0" err="1">
                <a:solidFill>
                  <a:srgbClr val="376092"/>
                </a:solidFill>
                <a:latin typeface="Arial" panose="020B0604020202020204" pitchFamily="34" charset="0"/>
                <a:cs typeface="Arial" panose="020B0604020202020204" pitchFamily="34" charset="0"/>
              </a:rPr>
              <a:t>Rekan</a:t>
            </a:r>
            <a:r>
              <a:rPr lang="en-AU" sz="1600" b="1" dirty="0">
                <a:solidFill>
                  <a:srgbClr val="376092"/>
                </a:solidFill>
                <a:latin typeface="Arial" panose="020B0604020202020204" pitchFamily="34" charset="0"/>
                <a:cs typeface="Arial" panose="020B0604020202020204" pitchFamily="34" charset="0"/>
              </a:rPr>
              <a:t> B: 		48 </a:t>
            </a:r>
            <a:r>
              <a:rPr lang="en-AU" sz="1600" b="1" dirty="0" err="1">
                <a:solidFill>
                  <a:srgbClr val="376092"/>
                </a:solidFill>
                <a:latin typeface="Arial" panose="020B0604020202020204" pitchFamily="34" charset="0"/>
                <a:cs typeface="Arial" panose="020B0604020202020204" pitchFamily="34" charset="0"/>
              </a:rPr>
              <a:t>menit</a:t>
            </a:r>
            <a:endParaRPr lang="en-AU" sz="1600"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60000"/>
              <a:buFont typeface="Wingdings" panose="05000000000000000000" pitchFamily="2" charset="2"/>
              <a:buChar char="l"/>
              <a:defRPr/>
            </a:pPr>
            <a:r>
              <a:rPr lang="en-AU" sz="1600" b="1" dirty="0" smtClean="0">
                <a:solidFill>
                  <a:srgbClr val="376092"/>
                </a:solidFill>
                <a:latin typeface="Arial" panose="020B0604020202020204" pitchFamily="34" charset="0"/>
                <a:cs typeface="Arial" panose="020B0604020202020204" pitchFamily="34" charset="0"/>
              </a:rPr>
              <a:t>Tim </a:t>
            </a:r>
            <a:r>
              <a:rPr lang="en-AU" sz="1600" b="1" dirty="0" err="1">
                <a:solidFill>
                  <a:srgbClr val="376092"/>
                </a:solidFill>
                <a:latin typeface="Arial" panose="020B0604020202020204" pitchFamily="34" charset="0"/>
                <a:cs typeface="Arial" panose="020B0604020202020204" pitchFamily="34" charset="0"/>
              </a:rPr>
              <a:t>Rekan</a:t>
            </a:r>
            <a:r>
              <a:rPr lang="en-AU" sz="1600" b="1" dirty="0">
                <a:solidFill>
                  <a:srgbClr val="376092"/>
                </a:solidFill>
                <a:latin typeface="Arial" panose="020B0604020202020204" pitchFamily="34" charset="0"/>
                <a:cs typeface="Arial" panose="020B0604020202020204" pitchFamily="34" charset="0"/>
              </a:rPr>
              <a:t> C: 		51 </a:t>
            </a:r>
            <a:r>
              <a:rPr lang="en-AU" sz="1600" b="1" dirty="0" err="1">
                <a:solidFill>
                  <a:srgbClr val="376092"/>
                </a:solidFill>
                <a:latin typeface="Arial" panose="020B0604020202020204" pitchFamily="34" charset="0"/>
                <a:cs typeface="Arial" panose="020B0604020202020204" pitchFamily="34" charset="0"/>
              </a:rPr>
              <a:t>menit</a:t>
            </a:r>
            <a:endParaRPr lang="en-AU" sz="1600"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60000"/>
              <a:buFont typeface="Wingdings" panose="05000000000000000000" pitchFamily="2" charset="2"/>
              <a:buChar char="l"/>
              <a:defRPr/>
            </a:pPr>
            <a:r>
              <a:rPr lang="en-AU" sz="1600" b="1" dirty="0" err="1" smtClean="0">
                <a:solidFill>
                  <a:srgbClr val="376092"/>
                </a:solidFill>
                <a:latin typeface="Arial" panose="020B0604020202020204" pitchFamily="34" charset="0"/>
                <a:cs typeface="Arial" panose="020B0604020202020204" pitchFamily="34" charset="0"/>
              </a:rPr>
              <a:t>Waktu</a:t>
            </a:r>
            <a:r>
              <a:rPr lang="en-AU" sz="1600" b="1" dirty="0" smtClean="0">
                <a:solidFill>
                  <a:srgbClr val="376092"/>
                </a:solidFill>
                <a:latin typeface="Arial" panose="020B0604020202020204" pitchFamily="34" charset="0"/>
                <a:cs typeface="Arial" panose="020B0604020202020204" pitchFamily="34" charset="0"/>
              </a:rPr>
              <a:t> </a:t>
            </a:r>
            <a:r>
              <a:rPr lang="en-AU" sz="1600" b="1" dirty="0" err="1">
                <a:solidFill>
                  <a:srgbClr val="376092"/>
                </a:solidFill>
                <a:latin typeface="Arial" panose="020B0604020202020204" pitchFamily="34" charset="0"/>
                <a:cs typeface="Arial" panose="020B0604020202020204" pitchFamily="34" charset="0"/>
              </a:rPr>
              <a:t>survei</a:t>
            </a:r>
            <a:r>
              <a:rPr lang="en-AU" sz="1600" b="1" dirty="0">
                <a:solidFill>
                  <a:srgbClr val="376092"/>
                </a:solidFill>
                <a:latin typeface="Arial" panose="020B0604020202020204" pitchFamily="34" charset="0"/>
                <a:cs typeface="Arial" panose="020B0604020202020204" pitchFamily="34" charset="0"/>
              </a:rPr>
              <a:t> </a:t>
            </a:r>
            <a:r>
              <a:rPr lang="en-AU" sz="1600" b="1" dirty="0" err="1">
                <a:solidFill>
                  <a:srgbClr val="376092"/>
                </a:solidFill>
                <a:latin typeface="Arial" panose="020B0604020202020204" pitchFamily="34" charset="0"/>
                <a:cs typeface="Arial" panose="020B0604020202020204" pitchFamily="34" charset="0"/>
              </a:rPr>
              <a:t>gabungan</a:t>
            </a:r>
            <a:r>
              <a:rPr lang="en-AU" sz="1600" b="1" dirty="0">
                <a:solidFill>
                  <a:srgbClr val="376092"/>
                </a:solidFill>
                <a:latin typeface="Arial" panose="020B0604020202020204" pitchFamily="34" charset="0"/>
                <a:cs typeface="Arial" panose="020B0604020202020204" pitchFamily="34" charset="0"/>
              </a:rPr>
              <a:t> = 	141 </a:t>
            </a:r>
            <a:r>
              <a:rPr lang="en-AU" sz="1600" b="1" dirty="0" err="1">
                <a:solidFill>
                  <a:srgbClr val="376092"/>
                </a:solidFill>
                <a:latin typeface="Arial" panose="020B0604020202020204" pitchFamily="34" charset="0"/>
                <a:cs typeface="Arial" panose="020B0604020202020204" pitchFamily="34" charset="0"/>
              </a:rPr>
              <a:t>menit</a:t>
            </a:r>
            <a:endParaRPr lang="en-AU" sz="1600"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60000"/>
              <a:buFont typeface="Wingdings" panose="05000000000000000000" pitchFamily="2" charset="2"/>
              <a:buChar char="l"/>
              <a:defRPr/>
            </a:pPr>
            <a:r>
              <a:rPr lang="en-AU" sz="1600" b="1" dirty="0" smtClean="0">
                <a:solidFill>
                  <a:srgbClr val="376092"/>
                </a:solidFill>
                <a:latin typeface="Arial" panose="020B0604020202020204" pitchFamily="34" charset="0"/>
                <a:cs typeface="Arial" panose="020B0604020202020204" pitchFamily="34" charset="0"/>
              </a:rPr>
              <a:t>141 </a:t>
            </a:r>
            <a:r>
              <a:rPr lang="en-AU" sz="1600" b="1" dirty="0" err="1">
                <a:solidFill>
                  <a:srgbClr val="376092"/>
                </a:solidFill>
                <a:latin typeface="Arial" panose="020B0604020202020204" pitchFamily="34" charset="0"/>
                <a:cs typeface="Arial" panose="020B0604020202020204" pitchFamily="34" charset="0"/>
              </a:rPr>
              <a:t>menit</a:t>
            </a:r>
            <a:r>
              <a:rPr lang="en-AU" sz="1600" b="1" dirty="0">
                <a:solidFill>
                  <a:srgbClr val="376092"/>
                </a:solidFill>
                <a:latin typeface="Arial" panose="020B0604020202020204" pitchFamily="34" charset="0"/>
                <a:cs typeface="Arial" panose="020B0604020202020204" pitchFamily="34" charset="0"/>
              </a:rPr>
              <a:t> / 3 </a:t>
            </a:r>
            <a:r>
              <a:rPr lang="en-AU" sz="1600" b="1" dirty="0" err="1">
                <a:solidFill>
                  <a:srgbClr val="376092"/>
                </a:solidFill>
                <a:latin typeface="Arial" panose="020B0604020202020204" pitchFamily="34" charset="0"/>
                <a:cs typeface="Arial" panose="020B0604020202020204" pitchFamily="34" charset="0"/>
              </a:rPr>
              <a:t>tim</a:t>
            </a:r>
            <a:r>
              <a:rPr lang="en-AU" sz="1600" b="1" dirty="0">
                <a:solidFill>
                  <a:srgbClr val="376092"/>
                </a:solidFill>
                <a:latin typeface="Arial" panose="020B0604020202020204" pitchFamily="34" charset="0"/>
                <a:cs typeface="Arial" panose="020B0604020202020204" pitchFamily="34" charset="0"/>
              </a:rPr>
              <a:t> </a:t>
            </a:r>
            <a:r>
              <a:rPr lang="en-AU" sz="1600" b="1" dirty="0" err="1">
                <a:solidFill>
                  <a:srgbClr val="376092"/>
                </a:solidFill>
                <a:latin typeface="Arial" panose="020B0604020202020204" pitchFamily="34" charset="0"/>
                <a:cs typeface="Arial" panose="020B0604020202020204" pitchFamily="34" charset="0"/>
              </a:rPr>
              <a:t>rekan</a:t>
            </a:r>
            <a:r>
              <a:rPr lang="en-AU" sz="1600" b="1" dirty="0">
                <a:solidFill>
                  <a:srgbClr val="376092"/>
                </a:solidFill>
                <a:latin typeface="Arial" panose="020B0604020202020204" pitchFamily="34" charset="0"/>
                <a:cs typeface="Arial" panose="020B0604020202020204" pitchFamily="34" charset="0"/>
              </a:rPr>
              <a:t> = 47 </a:t>
            </a:r>
            <a:r>
              <a:rPr lang="en-AU" sz="1600" b="1" dirty="0" err="1">
                <a:solidFill>
                  <a:srgbClr val="376092"/>
                </a:solidFill>
                <a:latin typeface="Arial" panose="020B0604020202020204" pitchFamily="34" charset="0"/>
                <a:cs typeface="Arial" panose="020B0604020202020204" pitchFamily="34" charset="0"/>
              </a:rPr>
              <a:t>menit</a:t>
            </a:r>
            <a:endParaRPr lang="en-AU" sz="1600"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60000"/>
              <a:buFont typeface="Wingdings" panose="05000000000000000000" pitchFamily="2" charset="2"/>
              <a:buChar char="l"/>
              <a:defRPr/>
            </a:pPr>
            <a:r>
              <a:rPr lang="en-AU" sz="1600" b="1" dirty="0" err="1" smtClean="0">
                <a:solidFill>
                  <a:schemeClr val="accent2">
                    <a:lumMod val="75000"/>
                  </a:schemeClr>
                </a:solidFill>
                <a:latin typeface="Arial" panose="020B0604020202020204" pitchFamily="34" charset="0"/>
                <a:cs typeface="Arial" panose="020B0604020202020204" pitchFamily="34" charset="0"/>
              </a:rPr>
              <a:t>Durasi</a:t>
            </a:r>
            <a:r>
              <a:rPr lang="en-AU" sz="1600" b="1" dirty="0" smtClean="0">
                <a:solidFill>
                  <a:schemeClr val="accent2">
                    <a:lumMod val="75000"/>
                  </a:schemeClr>
                </a:solidFill>
                <a:latin typeface="Arial" panose="020B0604020202020204" pitchFamily="34" charset="0"/>
                <a:cs typeface="Arial" panose="020B0604020202020204" pitchFamily="34" charset="0"/>
              </a:rPr>
              <a:t> </a:t>
            </a:r>
            <a:r>
              <a:rPr lang="en-AU" sz="1600" b="1" dirty="0" err="1">
                <a:solidFill>
                  <a:schemeClr val="accent2">
                    <a:lumMod val="75000"/>
                  </a:schemeClr>
                </a:solidFill>
                <a:latin typeface="Arial" panose="020B0604020202020204" pitchFamily="34" charset="0"/>
                <a:cs typeface="Arial" panose="020B0604020202020204" pitchFamily="34" charset="0"/>
              </a:rPr>
              <a:t>Survei</a:t>
            </a:r>
            <a:r>
              <a:rPr lang="en-AU" sz="1600" b="1" dirty="0">
                <a:solidFill>
                  <a:schemeClr val="accent2">
                    <a:lumMod val="75000"/>
                  </a:schemeClr>
                </a:solidFill>
                <a:latin typeface="Arial" panose="020B0604020202020204" pitchFamily="34" charset="0"/>
                <a:cs typeface="Arial" panose="020B0604020202020204" pitchFamily="34" charset="0"/>
              </a:rPr>
              <a:t> = 47 </a:t>
            </a:r>
            <a:r>
              <a:rPr lang="en-AU" sz="1600" b="1" dirty="0" err="1">
                <a:solidFill>
                  <a:schemeClr val="accent2">
                    <a:lumMod val="75000"/>
                  </a:schemeClr>
                </a:solidFill>
                <a:latin typeface="Arial" panose="020B0604020202020204" pitchFamily="34" charset="0"/>
                <a:cs typeface="Arial" panose="020B0604020202020204" pitchFamily="34" charset="0"/>
              </a:rPr>
              <a:t>menit</a:t>
            </a:r>
            <a:endParaRPr lang="en-AU" sz="1600" b="1" dirty="0">
              <a:solidFill>
                <a:schemeClr val="accent2">
                  <a:lumMod val="75000"/>
                </a:schemeClr>
              </a:solidFill>
              <a:latin typeface="Arial" panose="020B0604020202020204" pitchFamily="34" charset="0"/>
              <a:cs typeface="Arial" panose="020B0604020202020204" pitchFamily="34" charset="0"/>
            </a:endParaRPr>
          </a:p>
        </p:txBody>
      </p:sp>
      <p:sp>
        <p:nvSpPr>
          <p:cNvPr id="13" name="Content Placeholder 12"/>
          <p:cNvSpPr>
            <a:spLocks noGrp="1"/>
          </p:cNvSpPr>
          <p:nvPr>
            <p:ph idx="1"/>
          </p:nvPr>
        </p:nvSpPr>
        <p:spPr>
          <a:xfrm>
            <a:off x="609600" y="2209800"/>
            <a:ext cx="2971800" cy="3733800"/>
          </a:xfrm>
        </p:spPr>
        <p:txBody>
          <a:bodyPr>
            <a:normAutofit/>
          </a:bodyPr>
          <a:lstStyle/>
          <a:p>
            <a:pPr marL="0" indent="0">
              <a:buNone/>
            </a:pPr>
            <a:r>
              <a:rPr lang="id-ID" sz="1600" dirty="0"/>
              <a:t>Contoh 1</a:t>
            </a:r>
            <a:endParaRPr lang="en-GB" sz="1600" dirty="0"/>
          </a:p>
          <a:p>
            <a:pPr lvl="0"/>
            <a:r>
              <a:rPr lang="id-ID" sz="1600" dirty="0"/>
              <a:t>1 tim rekan yang terdiri atas 2 penyelam </a:t>
            </a:r>
            <a:endParaRPr lang="en-GB" sz="1600" dirty="0"/>
          </a:p>
          <a:p>
            <a:pPr lvl="0"/>
            <a:r>
              <a:rPr lang="id-ID" sz="1600" dirty="0"/>
              <a:t>Menyingkirkan sampah laut bawah air selama:</a:t>
            </a:r>
            <a:endParaRPr lang="en-GB" sz="1600" dirty="0"/>
          </a:p>
          <a:p>
            <a:pPr lvl="1"/>
            <a:r>
              <a:rPr lang="id-ID" sz="1600" dirty="0"/>
              <a:t>43 menit</a:t>
            </a:r>
            <a:endParaRPr lang="en-GB" sz="1600" dirty="0"/>
          </a:p>
          <a:p>
            <a:pPr lvl="0"/>
            <a:r>
              <a:rPr lang="id-ID" sz="1600" dirty="0"/>
              <a:t>Tidak ada penyelam lain saat survei</a:t>
            </a:r>
            <a:endParaRPr lang="en-GB" sz="1600" dirty="0"/>
          </a:p>
          <a:p>
            <a:r>
              <a:rPr lang="id-ID" sz="1600" dirty="0">
                <a:solidFill>
                  <a:schemeClr val="accent2">
                    <a:lumMod val="75000"/>
                  </a:schemeClr>
                </a:solidFill>
              </a:rPr>
              <a:t>Durasi Survei = 43 menit</a:t>
            </a:r>
            <a:endParaRPr lang="id-ID" sz="1600" noProof="0" dirty="0">
              <a:solidFill>
                <a:schemeClr val="accent2">
                  <a:lumMod val="75000"/>
                </a:schemeClr>
              </a:solidFill>
            </a:endParaRPr>
          </a:p>
        </p:txBody>
      </p:sp>
      <p:cxnSp>
        <p:nvCxnSpPr>
          <p:cNvPr id="14" name="Straight Connector 13"/>
          <p:cNvCxnSpPr/>
          <p:nvPr/>
        </p:nvCxnSpPr>
        <p:spPr>
          <a:xfrm>
            <a:off x="3733800" y="2286000"/>
            <a:ext cx="0" cy="35814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090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Langkah</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Catat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anchor="t"/>
          <a:lstStyle/>
          <a:p>
            <a:pPr>
              <a:defRPr/>
            </a:pPr>
            <a:r>
              <a:rPr lang="id-ID" dirty="0"/>
              <a:t>Langkah 3: Catat</a:t>
            </a:r>
            <a:endParaRPr lang="id-ID" noProof="0" dirty="0"/>
          </a:p>
        </p:txBody>
      </p:sp>
      <p:sp>
        <p:nvSpPr>
          <p:cNvPr id="82947" name="Content Placeholder 8"/>
          <p:cNvSpPr>
            <a:spLocks noGrp="1"/>
          </p:cNvSpPr>
          <p:nvPr>
            <p:ph idx="1"/>
          </p:nvPr>
        </p:nvSpPr>
        <p:spPr>
          <a:xfrm>
            <a:off x="685800" y="2209800"/>
            <a:ext cx="4184650" cy="3886200"/>
          </a:xfrm>
        </p:spPr>
        <p:txBody>
          <a:bodyPr>
            <a:normAutofit fontScale="92500"/>
          </a:bodyPr>
          <a:lstStyle/>
          <a:p>
            <a:pPr lvl="0"/>
            <a:r>
              <a:rPr lang="id-ID" dirty="0"/>
              <a:t>Jumlah Peserta</a:t>
            </a:r>
            <a:endParaRPr lang="en-GB" dirty="0"/>
          </a:p>
          <a:p>
            <a:pPr lvl="1"/>
            <a:r>
              <a:rPr lang="id-ID" dirty="0"/>
              <a:t>Hitung penyelam yang mengumpulkan sampah bawah air saja</a:t>
            </a:r>
            <a:endParaRPr lang="en-GB" dirty="0"/>
          </a:p>
          <a:p>
            <a:pPr lvl="1"/>
            <a:r>
              <a:rPr lang="id-ID" dirty="0"/>
              <a:t>Hitung masing-masing penyelam</a:t>
            </a:r>
            <a:endParaRPr lang="en-GB" dirty="0"/>
          </a:p>
          <a:p>
            <a:pPr lvl="1"/>
            <a:r>
              <a:rPr lang="id-ID" dirty="0"/>
              <a:t>Jangan sertakan </a:t>
            </a:r>
            <a:r>
              <a:rPr lang="id-ID" dirty="0" err="1"/>
              <a:t>non-penyelam</a:t>
            </a:r>
            <a:r>
              <a:rPr lang="id-ID" dirty="0"/>
              <a:t> </a:t>
            </a:r>
            <a:endParaRPr lang="en-GB" dirty="0" smtClean="0"/>
          </a:p>
          <a:p>
            <a:pPr lvl="1"/>
            <a:endParaRPr lang="en-GB" dirty="0"/>
          </a:p>
          <a:p>
            <a:pPr lvl="0"/>
            <a:r>
              <a:rPr lang="id-ID" dirty="0"/>
              <a:t>Kondisi Ombak</a:t>
            </a:r>
            <a:endParaRPr lang="en-GB" dirty="0"/>
          </a:p>
          <a:p>
            <a:pPr lvl="1"/>
            <a:r>
              <a:rPr lang="id-ID" dirty="0"/>
              <a:t>Tenang, Halus, Kecil, atau Sedang hingga Besar</a:t>
            </a:r>
            <a:endParaRPr lang="en-GB" dirty="0"/>
          </a:p>
          <a:p>
            <a:pPr lvl="1"/>
            <a:r>
              <a:rPr lang="id-ID" dirty="0"/>
              <a:t>Lihat Panduan Survei atau Kartu Data untuk detail lainnya</a:t>
            </a:r>
            <a:endParaRPr lang="en-GB" dirty="0"/>
          </a:p>
        </p:txBody>
      </p:sp>
      <p:sp>
        <p:nvSpPr>
          <p:cNvPr id="82948" name="Text Placeholder 9"/>
          <p:cNvSpPr>
            <a:spLocks noGrp="1"/>
          </p:cNvSpPr>
          <p:nvPr>
            <p:ph type="body" sz="quarter" idx="12"/>
          </p:nvPr>
        </p:nvSpPr>
        <p:spPr>
          <a:xfrm>
            <a:off x="457200" y="1676400"/>
            <a:ext cx="8153400" cy="685800"/>
          </a:xfrm>
        </p:spPr>
        <p:txBody>
          <a:bodyPr/>
          <a:lstStyle/>
          <a:p>
            <a:r>
              <a:rPr lang="id-ID" dirty="0"/>
              <a:t>Informasi lainnya mengenai survei Anda</a:t>
            </a:r>
            <a:endParaRPr lang="id-ID" noProof="0" dirty="0" smtClean="0"/>
          </a:p>
        </p:txBody>
      </p:sp>
      <p:sp>
        <p:nvSpPr>
          <p:cNvPr id="82949" name="Text Placeholder 20"/>
          <p:cNvSpPr>
            <a:spLocks noGrp="1"/>
          </p:cNvSpPr>
          <p:nvPr>
            <p:ph type="body" sz="quarter" idx="16"/>
          </p:nvPr>
        </p:nvSpPr>
        <p:spPr>
          <a:xfrm>
            <a:off x="76200" y="6418263"/>
            <a:ext cx="2590800" cy="304800"/>
          </a:xfrm>
        </p:spPr>
        <p:txBody>
          <a:bodyPr/>
          <a:lstStyle/>
          <a:p>
            <a:r>
              <a:rPr lang="id-ID" dirty="0" smtClean="0"/>
              <a:t>B3: </a:t>
            </a:r>
            <a:r>
              <a:rPr lang="id-ID" dirty="0"/>
              <a:t>Laporkan Data</a:t>
            </a:r>
            <a:endParaRPr lang="id-ID" noProof="0" dirty="0" smtClean="0"/>
          </a:p>
        </p:txBody>
      </p:sp>
      <p:sp>
        <p:nvSpPr>
          <p:cNvPr id="8295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Survei </a:t>
            </a:r>
            <a:endParaRPr lang="en-GB"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82951" name="Slide Number Placeholder 8"/>
          <p:cNvSpPr>
            <a:spLocks noGrp="1"/>
          </p:cNvSpPr>
          <p:nvPr>
            <p:ph type="sldNum" sz="quarter" idx="18"/>
          </p:nvPr>
        </p:nvSpPr>
        <p:spPr bwMode="auto">
          <a:noFill/>
          <a:ln>
            <a:miter lim="800000"/>
            <a:headEnd/>
            <a:tailEnd/>
          </a:ln>
        </p:spPr>
        <p:txBody>
          <a:bodyPr/>
          <a:lstStyle/>
          <a:p>
            <a:fld id="{AA627D1E-80E3-4DCB-9E25-61C16F6C810C}" type="slidenum">
              <a:rPr lang="en-AU"/>
              <a:pPr/>
              <a:t>38</a:t>
            </a:fld>
            <a:endParaRPr lang="en-AU"/>
          </a:p>
        </p:txBody>
      </p:sp>
      <p:pic>
        <p:nvPicPr>
          <p:cNvPr id="82952" name="Picture 12" descr="00_Record.eps"/>
          <p:cNvPicPr>
            <a:picLocks noChangeAspect="1"/>
          </p:cNvPicPr>
          <p:nvPr/>
        </p:nvPicPr>
        <p:blipFill>
          <a:blip r:embed="rId3" cstate="print"/>
          <a:srcRect/>
          <a:stretch>
            <a:fillRect/>
          </a:stretch>
        </p:blipFill>
        <p:spPr bwMode="auto">
          <a:xfrm>
            <a:off x="3581400" y="685800"/>
            <a:ext cx="990600" cy="990600"/>
          </a:xfrm>
          <a:prstGeom prst="rect">
            <a:avLst/>
          </a:prstGeom>
          <a:noFill/>
          <a:ln w="9525">
            <a:noFill/>
            <a:miter lim="800000"/>
            <a:headEnd/>
            <a:tailEnd/>
          </a:ln>
        </p:spPr>
      </p:pic>
      <p:sp>
        <p:nvSpPr>
          <p:cNvPr id="82953"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Langkah</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Catat</a:t>
            </a:r>
            <a:endParaRPr lang="en-GB" sz="2000" b="1" dirty="0">
              <a:solidFill>
                <a:srgbClr val="376092"/>
              </a:solidFill>
              <a:latin typeface="Arial" panose="020B0604020202020204" pitchFamily="34" charset="0"/>
              <a:cs typeface="Arial" panose="020B0604020202020204" pitchFamily="34" charset="0"/>
            </a:endParaRPr>
          </a:p>
        </p:txBody>
      </p:sp>
      <p:pic>
        <p:nvPicPr>
          <p:cNvPr id="82954" name="Picture 11" descr="David BurdickMarine Photobank.jpg"/>
          <p:cNvPicPr>
            <a:picLocks noChangeAspect="1"/>
          </p:cNvPicPr>
          <p:nvPr/>
        </p:nvPicPr>
        <p:blipFill>
          <a:blip r:embed="rId4" cstate="print"/>
          <a:srcRect/>
          <a:stretch>
            <a:fillRect/>
          </a:stretch>
        </p:blipFill>
        <p:spPr bwMode="auto">
          <a:xfrm>
            <a:off x="5029200" y="2355850"/>
            <a:ext cx="3740150" cy="328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anchor="t"/>
          <a:lstStyle/>
          <a:p>
            <a:pPr>
              <a:defRPr/>
            </a:pPr>
            <a:r>
              <a:rPr lang="id-ID" dirty="0"/>
              <a:t>Langkah 3: Catat</a:t>
            </a:r>
            <a:endParaRPr lang="id-ID" noProof="0" dirty="0"/>
          </a:p>
        </p:txBody>
      </p:sp>
      <p:sp>
        <p:nvSpPr>
          <p:cNvPr id="84995" name="Content Placeholder 8"/>
          <p:cNvSpPr>
            <a:spLocks noGrp="1"/>
          </p:cNvSpPr>
          <p:nvPr>
            <p:ph idx="1"/>
          </p:nvPr>
        </p:nvSpPr>
        <p:spPr>
          <a:xfrm>
            <a:off x="685800" y="2209800"/>
            <a:ext cx="4114800" cy="3733800"/>
          </a:xfrm>
        </p:spPr>
        <p:txBody>
          <a:bodyPr>
            <a:normAutofit fontScale="92500"/>
          </a:bodyPr>
          <a:lstStyle/>
          <a:p>
            <a:pPr lvl="0"/>
            <a:r>
              <a:rPr lang="id-ID" dirty="0"/>
              <a:t>Laporkan area yang Anda survei untuk membantu memahami kepadatan sampah di lokasi Anda:</a:t>
            </a:r>
            <a:endParaRPr lang="en-GB" dirty="0"/>
          </a:p>
          <a:p>
            <a:pPr lvl="1"/>
            <a:r>
              <a:rPr lang="id-ID" u="sng" dirty="0" smtClean="0">
                <a:hlinkClick r:id="rId3"/>
              </a:rPr>
              <a:t>Alat </a:t>
            </a:r>
            <a:r>
              <a:rPr lang="id-ID" u="sng" dirty="0" err="1" smtClean="0">
                <a:hlinkClick r:id="rId3"/>
              </a:rPr>
              <a:t>daring</a:t>
            </a:r>
            <a:r>
              <a:rPr lang="id-ID" u="sng" dirty="0" smtClean="0">
                <a:hlinkClick r:id="rId3"/>
              </a:rPr>
              <a:t> (</a:t>
            </a:r>
            <a:r>
              <a:rPr lang="id-ID" u="sng" dirty="0" err="1" smtClean="0">
                <a:hlinkClick r:id="rId3"/>
              </a:rPr>
              <a:t>online</a:t>
            </a:r>
            <a:r>
              <a:rPr lang="id-ID" u="sng" dirty="0" smtClean="0">
                <a:hlinkClick r:id="rId3"/>
              </a:rPr>
              <a:t>)</a:t>
            </a:r>
            <a:r>
              <a:rPr lang="en-GB" dirty="0" smtClean="0"/>
              <a:t> y</a:t>
            </a:r>
            <a:r>
              <a:rPr lang="id-ID" dirty="0" err="1" smtClean="0"/>
              <a:t>ang</a:t>
            </a:r>
            <a:r>
              <a:rPr lang="id-ID" dirty="0" smtClean="0"/>
              <a:t> </a:t>
            </a:r>
            <a:r>
              <a:rPr lang="id-ID" dirty="0"/>
              <a:t>mudah dan akurat </a:t>
            </a:r>
            <a:endParaRPr lang="en-GB" dirty="0" smtClean="0"/>
          </a:p>
          <a:p>
            <a:pPr lvl="1"/>
            <a:r>
              <a:rPr lang="id-ID" dirty="0" smtClean="0"/>
              <a:t>Meter </a:t>
            </a:r>
            <a:r>
              <a:rPr lang="id-ID" dirty="0"/>
              <a:t>atau kaki persegi</a:t>
            </a:r>
            <a:endParaRPr lang="en-GB" dirty="0"/>
          </a:p>
          <a:p>
            <a:pPr lvl="0"/>
            <a:r>
              <a:rPr lang="id-ID" dirty="0"/>
              <a:t>Tidak dapat menggunakan alat </a:t>
            </a:r>
            <a:r>
              <a:rPr lang="id-ID" dirty="0" err="1"/>
              <a:t>daring</a:t>
            </a:r>
            <a:r>
              <a:rPr lang="id-ID" dirty="0"/>
              <a:t> (</a:t>
            </a:r>
            <a:r>
              <a:rPr lang="id-ID" dirty="0" err="1"/>
              <a:t>online</a:t>
            </a:r>
            <a:r>
              <a:rPr lang="id-ID" dirty="0"/>
              <a:t>)?</a:t>
            </a:r>
            <a:endParaRPr lang="en-GB" dirty="0"/>
          </a:p>
          <a:p>
            <a:pPr lvl="1"/>
            <a:r>
              <a:rPr lang="id-ID" dirty="0"/>
              <a:t>Hitung luas area dengan cara mengalikan panjang dengan lebar</a:t>
            </a:r>
            <a:endParaRPr lang="en-GB" dirty="0"/>
          </a:p>
          <a:p>
            <a:pPr lvl="1"/>
            <a:r>
              <a:rPr lang="id-ID" dirty="0"/>
              <a:t>Perkirakan jika tidak tersedia opsi lain</a:t>
            </a:r>
            <a:endParaRPr lang="id-ID" noProof="0" dirty="0" smtClean="0"/>
          </a:p>
        </p:txBody>
      </p:sp>
      <p:sp>
        <p:nvSpPr>
          <p:cNvPr id="84996" name="Text Placeholder 9"/>
          <p:cNvSpPr>
            <a:spLocks noGrp="1"/>
          </p:cNvSpPr>
          <p:nvPr>
            <p:ph type="body" sz="quarter" idx="12"/>
          </p:nvPr>
        </p:nvSpPr>
        <p:spPr>
          <a:xfrm>
            <a:off x="457200" y="1676400"/>
            <a:ext cx="8153400" cy="685800"/>
          </a:xfrm>
        </p:spPr>
        <p:txBody>
          <a:bodyPr/>
          <a:lstStyle/>
          <a:p>
            <a:r>
              <a:rPr lang="id-ID" dirty="0"/>
              <a:t>Informasi lainnya mengenai survei Anda</a:t>
            </a:r>
            <a:endParaRPr lang="id-ID" noProof="0" dirty="0" smtClean="0"/>
          </a:p>
        </p:txBody>
      </p:sp>
      <p:sp>
        <p:nvSpPr>
          <p:cNvPr id="84997" name="Text Placeholder 20"/>
          <p:cNvSpPr>
            <a:spLocks noGrp="1"/>
          </p:cNvSpPr>
          <p:nvPr>
            <p:ph type="body" sz="quarter" idx="16"/>
          </p:nvPr>
        </p:nvSpPr>
        <p:spPr>
          <a:xfrm>
            <a:off x="76200" y="6418263"/>
            <a:ext cx="2590800" cy="304800"/>
          </a:xfrm>
        </p:spPr>
        <p:txBody>
          <a:bodyPr/>
          <a:lstStyle/>
          <a:p>
            <a:r>
              <a:rPr lang="id-ID" dirty="0" smtClean="0"/>
              <a:t>B3: </a:t>
            </a:r>
            <a:r>
              <a:rPr lang="id-ID" dirty="0"/>
              <a:t>Laporkan Data</a:t>
            </a:r>
            <a:endParaRPr lang="id-ID" noProof="0" dirty="0" smtClean="0"/>
          </a:p>
        </p:txBody>
      </p:sp>
      <p:sp>
        <p:nvSpPr>
          <p:cNvPr id="8499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Survei </a:t>
            </a:r>
            <a:endParaRPr lang="en-GB"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84999" name="Slide Number Placeholder 8"/>
          <p:cNvSpPr>
            <a:spLocks noGrp="1"/>
          </p:cNvSpPr>
          <p:nvPr>
            <p:ph type="sldNum" sz="quarter" idx="18"/>
          </p:nvPr>
        </p:nvSpPr>
        <p:spPr bwMode="auto">
          <a:noFill/>
          <a:ln>
            <a:miter lim="800000"/>
            <a:headEnd/>
            <a:tailEnd/>
          </a:ln>
        </p:spPr>
        <p:txBody>
          <a:bodyPr/>
          <a:lstStyle/>
          <a:p>
            <a:fld id="{74A827EB-74D2-4FE7-999D-D25829FF7812}" type="slidenum">
              <a:rPr lang="en-AU"/>
              <a:pPr/>
              <a:t>39</a:t>
            </a:fld>
            <a:endParaRPr lang="en-AU"/>
          </a:p>
        </p:txBody>
      </p:sp>
      <p:pic>
        <p:nvPicPr>
          <p:cNvPr id="85000" name="Picture 12" descr="00_Record.eps"/>
          <p:cNvPicPr>
            <a:picLocks noChangeAspect="1"/>
          </p:cNvPicPr>
          <p:nvPr/>
        </p:nvPicPr>
        <p:blipFill>
          <a:blip r:embed="rId4" cstate="print"/>
          <a:srcRect/>
          <a:stretch>
            <a:fillRect/>
          </a:stretch>
        </p:blipFill>
        <p:spPr bwMode="auto">
          <a:xfrm>
            <a:off x="3581400" y="685800"/>
            <a:ext cx="990600" cy="990600"/>
          </a:xfrm>
          <a:prstGeom prst="rect">
            <a:avLst/>
          </a:prstGeom>
          <a:noFill/>
          <a:ln w="9525">
            <a:noFill/>
            <a:miter lim="800000"/>
            <a:headEnd/>
            <a:tailEnd/>
          </a:ln>
        </p:spPr>
      </p:pic>
      <p:sp>
        <p:nvSpPr>
          <p:cNvPr id="8500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Langkah</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Catat</a:t>
            </a:r>
            <a:endParaRPr lang="en-GB" sz="2000" b="1" dirty="0">
              <a:solidFill>
                <a:srgbClr val="376092"/>
              </a:solidFill>
              <a:latin typeface="Arial" panose="020B0604020202020204" pitchFamily="34" charset="0"/>
              <a:cs typeface="Arial" panose="020B0604020202020204" pitchFamily="34" charset="0"/>
            </a:endParaRPr>
          </a:p>
        </p:txBody>
      </p:sp>
      <p:pic>
        <p:nvPicPr>
          <p:cNvPr id="85002" name="Picture 10" descr="area_image.jpg"/>
          <p:cNvPicPr>
            <a:picLocks noChangeAspect="1"/>
          </p:cNvPicPr>
          <p:nvPr/>
        </p:nvPicPr>
        <p:blipFill>
          <a:blip r:embed="rId5" cstate="print"/>
          <a:srcRect/>
          <a:stretch>
            <a:fillRect/>
          </a:stretch>
        </p:blipFill>
        <p:spPr bwMode="auto">
          <a:xfrm>
            <a:off x="5029200" y="2438400"/>
            <a:ext cx="3657600" cy="2597150"/>
          </a:xfrm>
          <a:prstGeom prst="rect">
            <a:avLst/>
          </a:prstGeom>
          <a:noFill/>
          <a:ln w="9525">
            <a:noFill/>
            <a:miter lim="800000"/>
            <a:headEnd/>
            <a:tailEnd/>
          </a:ln>
        </p:spPr>
      </p:pic>
      <p:sp>
        <p:nvSpPr>
          <p:cNvPr id="85003" name="Text Placeholder 8"/>
          <p:cNvSpPr txBox="1">
            <a:spLocks/>
          </p:cNvSpPr>
          <p:nvPr/>
        </p:nvSpPr>
        <p:spPr bwMode="auto">
          <a:xfrm>
            <a:off x="5029200" y="5029200"/>
            <a:ext cx="3657600" cy="3048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400" b="1" dirty="0" err="1">
                <a:solidFill>
                  <a:srgbClr val="376092"/>
                </a:solidFill>
                <a:latin typeface="Arial" panose="020B0604020202020204" pitchFamily="34" charset="0"/>
                <a:cs typeface="Arial" panose="020B0604020202020204" pitchFamily="34" charset="0"/>
              </a:rPr>
              <a:t>Gunakan</a:t>
            </a:r>
            <a:r>
              <a:rPr lang="en-AU" sz="1400" b="1" dirty="0">
                <a:solidFill>
                  <a:srgbClr val="376092"/>
                </a:solidFill>
                <a:latin typeface="Arial" panose="020B0604020202020204" pitchFamily="34" charset="0"/>
                <a:cs typeface="Arial" panose="020B0604020202020204" pitchFamily="34" charset="0"/>
              </a:rPr>
              <a:t> </a:t>
            </a:r>
            <a:r>
              <a:rPr lang="en-AU" sz="1400" b="1" dirty="0" err="1">
                <a:solidFill>
                  <a:srgbClr val="376092"/>
                </a:solidFill>
                <a:latin typeface="Arial" panose="020B0604020202020204" pitchFamily="34" charset="0"/>
                <a:cs typeface="Arial" panose="020B0604020202020204" pitchFamily="34" charset="0"/>
              </a:rPr>
              <a:t>alat</a:t>
            </a:r>
            <a:r>
              <a:rPr lang="en-AU" sz="1400" b="1" dirty="0">
                <a:solidFill>
                  <a:srgbClr val="376092"/>
                </a:solidFill>
                <a:latin typeface="Arial" panose="020B0604020202020204" pitchFamily="34" charset="0"/>
                <a:cs typeface="Arial" panose="020B0604020202020204" pitchFamily="34" charset="0"/>
              </a:rPr>
              <a:t> daring (online) </a:t>
            </a:r>
            <a:r>
              <a:rPr lang="en-AU" sz="1400" b="1" dirty="0" err="1">
                <a:solidFill>
                  <a:srgbClr val="376092"/>
                </a:solidFill>
                <a:latin typeface="Arial" panose="020B0604020202020204" pitchFamily="34" charset="0"/>
                <a:cs typeface="Arial" panose="020B0604020202020204" pitchFamily="34" charset="0"/>
              </a:rPr>
              <a:t>untuk</a:t>
            </a:r>
            <a:r>
              <a:rPr lang="en-AU" sz="1400" b="1" dirty="0">
                <a:solidFill>
                  <a:srgbClr val="376092"/>
                </a:solidFill>
                <a:latin typeface="Arial" panose="020B0604020202020204" pitchFamily="34" charset="0"/>
                <a:cs typeface="Arial" panose="020B0604020202020204" pitchFamily="34" charset="0"/>
              </a:rPr>
              <a:t> </a:t>
            </a:r>
            <a:r>
              <a:rPr lang="en-AU" sz="1400" b="1" dirty="0" err="1">
                <a:solidFill>
                  <a:srgbClr val="376092"/>
                </a:solidFill>
                <a:latin typeface="Arial" panose="020B0604020202020204" pitchFamily="34" charset="0"/>
                <a:cs typeface="Arial" panose="020B0604020202020204" pitchFamily="34" charset="0"/>
              </a:rPr>
              <a:t>mengukur</a:t>
            </a:r>
            <a:r>
              <a:rPr lang="en-AU" sz="1400" b="1" dirty="0">
                <a:solidFill>
                  <a:srgbClr val="376092"/>
                </a:solidFill>
                <a:latin typeface="Arial" panose="020B0604020202020204" pitchFamily="34" charset="0"/>
                <a:cs typeface="Arial" panose="020B0604020202020204" pitchFamily="34" charset="0"/>
              </a:rPr>
              <a:t> </a:t>
            </a:r>
            <a:r>
              <a:rPr lang="en-AU" sz="1400" b="1" dirty="0" err="1">
                <a:solidFill>
                  <a:srgbClr val="376092"/>
                </a:solidFill>
                <a:latin typeface="Arial" panose="020B0604020202020204" pitchFamily="34" charset="0"/>
                <a:cs typeface="Arial" panose="020B0604020202020204" pitchFamily="34" charset="0"/>
              </a:rPr>
              <a:t>luas</a:t>
            </a:r>
            <a:r>
              <a:rPr lang="en-AU" sz="1400" b="1" dirty="0">
                <a:solidFill>
                  <a:srgbClr val="376092"/>
                </a:solidFill>
                <a:latin typeface="Arial" panose="020B0604020202020204" pitchFamily="34" charset="0"/>
                <a:cs typeface="Arial" panose="020B0604020202020204" pitchFamily="34" charset="0"/>
              </a:rPr>
              <a:t> area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867400" cy="990600"/>
          </a:xfrm>
        </p:spPr>
        <p:txBody>
          <a:bodyPr/>
          <a:lstStyle/>
          <a:p>
            <a:pPr>
              <a:defRPr/>
            </a:pPr>
            <a:r>
              <a:rPr lang="id-ID" noProof="0" dirty="0"/>
              <a:t>Kita akan membahas tentang </a:t>
            </a:r>
            <a:r>
              <a:rPr lang="id-ID" noProof="0" dirty="0" smtClean="0"/>
              <a:t>. . .</a:t>
            </a:r>
            <a:endParaRPr lang="id-ID" noProof="0" dirty="0"/>
          </a:p>
        </p:txBody>
      </p:sp>
      <p:sp>
        <p:nvSpPr>
          <p:cNvPr id="15363" name="Content Placeholder 2"/>
          <p:cNvSpPr>
            <a:spLocks noGrp="1"/>
          </p:cNvSpPr>
          <p:nvPr>
            <p:ph idx="1"/>
          </p:nvPr>
        </p:nvSpPr>
        <p:spPr>
          <a:xfrm>
            <a:off x="685800" y="3017838"/>
            <a:ext cx="4495800" cy="3459162"/>
          </a:xfrm>
        </p:spPr>
        <p:txBody>
          <a:bodyPr/>
          <a:lstStyle/>
          <a:p>
            <a:r>
              <a:rPr lang="id-ID" noProof="0" dirty="0" smtClean="0">
                <a:latin typeface="Arial" charset="0"/>
                <a:cs typeface="Arial" charset="0"/>
              </a:rPr>
              <a:t>Langkah </a:t>
            </a:r>
            <a:r>
              <a:rPr lang="id-ID" noProof="0" dirty="0">
                <a:latin typeface="Arial" charset="0"/>
                <a:cs typeface="Arial" charset="0"/>
              </a:rPr>
              <a:t>1: Timbang</a:t>
            </a:r>
          </a:p>
          <a:p>
            <a:r>
              <a:rPr lang="id-ID" noProof="0" dirty="0" smtClean="0">
                <a:latin typeface="Arial" charset="0"/>
                <a:cs typeface="Arial" charset="0"/>
              </a:rPr>
              <a:t>Langkah </a:t>
            </a:r>
            <a:r>
              <a:rPr lang="id-ID" noProof="0" dirty="0">
                <a:latin typeface="Arial" charset="0"/>
                <a:cs typeface="Arial" charset="0"/>
              </a:rPr>
              <a:t>2: Pilah</a:t>
            </a:r>
          </a:p>
          <a:p>
            <a:r>
              <a:rPr lang="id-ID" noProof="0" dirty="0" smtClean="0">
                <a:latin typeface="Arial" charset="0"/>
                <a:cs typeface="Arial" charset="0"/>
              </a:rPr>
              <a:t>Langkah </a:t>
            </a:r>
            <a:r>
              <a:rPr lang="id-ID" noProof="0" dirty="0">
                <a:latin typeface="Arial" charset="0"/>
                <a:cs typeface="Arial" charset="0"/>
              </a:rPr>
              <a:t>3: Catat</a:t>
            </a:r>
          </a:p>
          <a:p>
            <a:r>
              <a:rPr lang="id-ID" noProof="0" dirty="0" smtClean="0">
                <a:latin typeface="Arial" charset="0"/>
                <a:cs typeface="Arial" charset="0"/>
              </a:rPr>
              <a:t>Langkah </a:t>
            </a:r>
            <a:r>
              <a:rPr lang="id-ID" noProof="0" dirty="0">
                <a:latin typeface="Arial" charset="0"/>
                <a:cs typeface="Arial" charset="0"/>
              </a:rPr>
              <a:t>4: Buang</a:t>
            </a:r>
          </a:p>
          <a:p>
            <a:r>
              <a:rPr lang="id-ID" noProof="0" dirty="0" smtClean="0">
                <a:latin typeface="Arial" charset="0"/>
                <a:cs typeface="Arial" charset="0"/>
              </a:rPr>
              <a:t>Langkah </a:t>
            </a:r>
            <a:r>
              <a:rPr lang="id-ID" noProof="0" dirty="0">
                <a:latin typeface="Arial" charset="0"/>
                <a:cs typeface="Arial" charset="0"/>
              </a:rPr>
              <a:t>5: Laporkan</a:t>
            </a:r>
          </a:p>
        </p:txBody>
      </p:sp>
      <p:sp>
        <p:nvSpPr>
          <p:cNvPr id="15364" name="Text Placeholder 3"/>
          <p:cNvSpPr>
            <a:spLocks noGrp="1"/>
          </p:cNvSpPr>
          <p:nvPr>
            <p:ph type="body" sz="quarter" idx="12"/>
          </p:nvPr>
        </p:nvSpPr>
        <p:spPr>
          <a:xfrm>
            <a:off x="457200" y="1951038"/>
            <a:ext cx="7467600" cy="685800"/>
          </a:xfrm>
        </p:spPr>
        <p:txBody>
          <a:bodyPr/>
          <a:lstStyle/>
          <a:p>
            <a:r>
              <a:rPr lang="id-ID" noProof="0" dirty="0" smtClean="0">
                <a:latin typeface="Arial" charset="0"/>
                <a:cs typeface="Arial" charset="0"/>
              </a:rPr>
              <a:t>BAGIAN 3: Jadikan Survei Anda Bermakna</a:t>
            </a:r>
          </a:p>
        </p:txBody>
      </p:sp>
      <p:sp>
        <p:nvSpPr>
          <p:cNvPr id="15365"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a:t>
            </a:r>
            <a:r>
              <a:rPr lang="id-ID" dirty="0" smtClean="0"/>
              <a:t>Survei</a:t>
            </a:r>
            <a:endParaRPr lang="en-GB" dirty="0" smtClean="0"/>
          </a:p>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endParaRPr lang="en-US" dirty="0" smtClean="0">
              <a:latin typeface="Arial" charset="0"/>
              <a:cs typeface="Arial" charset="0"/>
            </a:endParaRPr>
          </a:p>
        </p:txBody>
      </p:sp>
      <p:sp>
        <p:nvSpPr>
          <p:cNvPr id="15366" name="Slide Number Placeholder 4"/>
          <p:cNvSpPr>
            <a:spLocks noGrp="1"/>
          </p:cNvSpPr>
          <p:nvPr>
            <p:ph type="sldNum" sz="quarter" idx="18"/>
          </p:nvPr>
        </p:nvSpPr>
        <p:spPr bwMode="auto">
          <a:noFill/>
          <a:ln>
            <a:miter lim="800000"/>
            <a:headEnd/>
            <a:tailEnd/>
          </a:ln>
        </p:spPr>
        <p:txBody>
          <a:bodyPr/>
          <a:lstStyle/>
          <a:p>
            <a:fld id="{48B0C648-27A1-4E94-ACB1-73B016268C2C}" type="slidenum">
              <a:rPr lang="en-US"/>
              <a:pPr/>
              <a:t>4</a:t>
            </a:fld>
            <a:endParaRPr lang="en-US"/>
          </a:p>
        </p:txBody>
      </p:sp>
      <p:sp>
        <p:nvSpPr>
          <p:cNvPr id="15367" name="Text Placeholder 18"/>
          <p:cNvSpPr>
            <a:spLocks noGrp="1"/>
          </p:cNvSpPr>
          <p:nvPr>
            <p:ph type="body" sz="quarter" idx="16"/>
          </p:nvPr>
        </p:nvSpPr>
        <p:spPr>
          <a:xfrm>
            <a:off x="76200" y="6418263"/>
            <a:ext cx="2590800" cy="304800"/>
          </a:xfrm>
        </p:spPr>
        <p:txBody>
          <a:bodyPr/>
          <a:lstStyle/>
          <a:p>
            <a:r>
              <a:rPr lang="id-ID" noProof="0" dirty="0">
                <a:latin typeface="Arial" charset="0"/>
                <a:cs typeface="Arial" charset="0"/>
              </a:rPr>
              <a:t>Selamat Datang di</a:t>
            </a:r>
            <a:endParaRPr lang="id-ID" noProof="0" dirty="0" smtClean="0">
              <a:latin typeface="Arial" charset="0"/>
              <a:cs typeface="Arial" charset="0"/>
            </a:endParaRPr>
          </a:p>
        </p:txBody>
      </p:sp>
      <p:sp>
        <p:nvSpPr>
          <p:cNvPr id="51" name="Rounded Rectangle 50">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5369" name="TextBox 51">
            <a:hlinkClick r:id="rId3" action="ppaction://hlinksldjump"/>
          </p:cNvPr>
          <p:cNvSpPr txBox="1">
            <a:spLocks noChangeArrowheads="1"/>
          </p:cNvSpPr>
          <p:nvPr/>
        </p:nvSpPr>
        <p:spPr bwMode="auto">
          <a:xfrm>
            <a:off x="6324600" y="4930775"/>
            <a:ext cx="2133600" cy="646113"/>
          </a:xfrm>
          <a:prstGeom prst="rect">
            <a:avLst/>
          </a:prstGeom>
          <a:noFill/>
          <a:ln w="9525">
            <a:noFill/>
            <a:miter lim="800000"/>
            <a:headEnd/>
            <a:tailEnd/>
          </a:ln>
        </p:spPr>
        <p:txBody>
          <a:bodyPr anchor="ctr">
            <a:spAutoFit/>
          </a:bodyPr>
          <a:lstStyle/>
          <a:p>
            <a:pPr algn="ctr"/>
            <a:r>
              <a:rPr lang="en-US" b="1" dirty="0" err="1">
                <a:solidFill>
                  <a:schemeClr val="tx2"/>
                </a:solidFill>
                <a:latin typeface="Arial" panose="020B0604020202020204" pitchFamily="34" charset="0"/>
                <a:cs typeface="Arial" panose="020B0604020202020204" pitchFamily="34" charset="0"/>
              </a:rPr>
              <a:t>BAGIAN</a:t>
            </a:r>
            <a:r>
              <a:rPr lang="en-US" b="1" dirty="0">
                <a:solidFill>
                  <a:schemeClr val="tx2"/>
                </a:solidFill>
                <a:latin typeface="Arial" panose="020B0604020202020204" pitchFamily="34" charset="0"/>
                <a:cs typeface="Arial" panose="020B0604020202020204" pitchFamily="34" charset="0"/>
              </a:rPr>
              <a:t> 3</a:t>
            </a:r>
          </a:p>
          <a:p>
            <a:pPr algn="ctr"/>
            <a:r>
              <a:rPr lang="en-US" b="1" dirty="0" err="1">
                <a:solidFill>
                  <a:schemeClr val="tx2"/>
                </a:solidFill>
                <a:latin typeface="Arial" panose="020B0604020202020204" pitchFamily="34" charset="0"/>
                <a:cs typeface="Arial" panose="020B0604020202020204" pitchFamily="34" charset="0"/>
              </a:rPr>
              <a:t>Laporkan</a:t>
            </a:r>
            <a:r>
              <a:rPr lang="en-US" b="1" dirty="0">
                <a:solidFill>
                  <a:schemeClr val="tx2"/>
                </a:solidFill>
                <a:latin typeface="Arial" panose="020B0604020202020204" pitchFamily="34" charset="0"/>
                <a:cs typeface="Arial" panose="020B0604020202020204" pitchFamily="34" charset="0"/>
              </a:rPr>
              <a:t> Data</a:t>
            </a:r>
          </a:p>
        </p:txBody>
      </p:sp>
      <p:sp>
        <p:nvSpPr>
          <p:cNvPr id="15370"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n-AU" b="1" dirty="0" err="1">
                <a:solidFill>
                  <a:srgbClr val="376092"/>
                </a:solidFill>
                <a:latin typeface="Arial" panose="020B0604020202020204" pitchFamily="34" charset="0"/>
                <a:cs typeface="Arial" panose="020B0604020202020204" pitchFamily="34" charset="0"/>
              </a:rPr>
              <a:t>Melaporkan</a:t>
            </a:r>
            <a:r>
              <a:rPr lang="en-AU" b="1" dirty="0">
                <a:solidFill>
                  <a:srgbClr val="376092"/>
                </a:solidFill>
                <a:latin typeface="Arial" panose="020B0604020202020204" pitchFamily="34" charset="0"/>
                <a:cs typeface="Arial" panose="020B0604020202020204" pitchFamily="34" charset="0"/>
              </a:rPr>
              <a:t> data</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id-ID" dirty="0"/>
              <a:t>Langkah 3: Catat</a:t>
            </a:r>
            <a:endParaRPr lang="id-ID" noProof="0" dirty="0"/>
          </a:p>
        </p:txBody>
      </p:sp>
      <p:sp>
        <p:nvSpPr>
          <p:cNvPr id="87043" name="Content Placeholder 2"/>
          <p:cNvSpPr>
            <a:spLocks noGrp="1"/>
          </p:cNvSpPr>
          <p:nvPr>
            <p:ph idx="1"/>
          </p:nvPr>
        </p:nvSpPr>
        <p:spPr>
          <a:xfrm>
            <a:off x="5181600" y="2362200"/>
            <a:ext cx="3581400" cy="3459163"/>
          </a:xfrm>
        </p:spPr>
        <p:txBody>
          <a:bodyPr/>
          <a:lstStyle/>
          <a:p>
            <a:r>
              <a:rPr lang="id-ID" dirty="0" smtClean="0"/>
              <a:t>Ekosistem</a:t>
            </a:r>
            <a:endParaRPr lang="id-ID" dirty="0"/>
          </a:p>
          <a:p>
            <a:pPr lvl="1"/>
            <a:r>
              <a:rPr lang="id-ID" dirty="0" smtClean="0"/>
              <a:t>Lingkungan </a:t>
            </a:r>
            <a:r>
              <a:rPr lang="id-ID" dirty="0"/>
              <a:t>tempat survei berlangsung</a:t>
            </a:r>
          </a:p>
          <a:p>
            <a:r>
              <a:rPr lang="id-ID" dirty="0" smtClean="0"/>
              <a:t>Batu </a:t>
            </a:r>
            <a:r>
              <a:rPr lang="id-ID" dirty="0"/>
              <a:t>karang</a:t>
            </a:r>
          </a:p>
          <a:p>
            <a:r>
              <a:rPr lang="id-ID" dirty="0" smtClean="0"/>
              <a:t>Karang </a:t>
            </a:r>
            <a:r>
              <a:rPr lang="id-ID" dirty="0"/>
              <a:t>berbatu</a:t>
            </a:r>
          </a:p>
          <a:p>
            <a:r>
              <a:rPr lang="id-ID" dirty="0" err="1" smtClean="0"/>
              <a:t>Kelp</a:t>
            </a:r>
            <a:endParaRPr lang="id-ID" dirty="0"/>
          </a:p>
          <a:p>
            <a:r>
              <a:rPr lang="id-ID" dirty="0" smtClean="0"/>
              <a:t>Bakau</a:t>
            </a:r>
            <a:endParaRPr lang="id-ID" dirty="0"/>
          </a:p>
          <a:p>
            <a:r>
              <a:rPr lang="id-ID" dirty="0" smtClean="0"/>
              <a:t>Rumput </a:t>
            </a:r>
            <a:r>
              <a:rPr lang="id-ID" dirty="0"/>
              <a:t>laut</a:t>
            </a:r>
          </a:p>
          <a:p>
            <a:r>
              <a:rPr lang="id-ID" dirty="0" smtClean="0"/>
              <a:t>Lainnya </a:t>
            </a:r>
            <a:r>
              <a:rPr lang="id-ID" dirty="0"/>
              <a:t>(harap jelaskan)</a:t>
            </a:r>
          </a:p>
        </p:txBody>
      </p:sp>
      <p:sp>
        <p:nvSpPr>
          <p:cNvPr id="87044" name="Text Placeholder 3"/>
          <p:cNvSpPr>
            <a:spLocks noGrp="1"/>
          </p:cNvSpPr>
          <p:nvPr>
            <p:ph type="body" sz="quarter" idx="12"/>
          </p:nvPr>
        </p:nvSpPr>
        <p:spPr>
          <a:xfrm>
            <a:off x="457200" y="1676400"/>
            <a:ext cx="8153400" cy="685800"/>
          </a:xfrm>
        </p:spPr>
        <p:txBody>
          <a:bodyPr/>
          <a:lstStyle/>
          <a:p>
            <a:r>
              <a:rPr lang="id-ID" dirty="0"/>
              <a:t>Informasi lainnya mengenai survei Anda</a:t>
            </a:r>
            <a:endParaRPr lang="id-ID" noProof="0" dirty="0" smtClean="0"/>
          </a:p>
        </p:txBody>
      </p:sp>
      <p:sp>
        <p:nvSpPr>
          <p:cNvPr id="87045" name="Text Placeholder 4"/>
          <p:cNvSpPr>
            <a:spLocks noGrp="1"/>
          </p:cNvSpPr>
          <p:nvPr>
            <p:ph type="body" sz="quarter" idx="16"/>
          </p:nvPr>
        </p:nvSpPr>
        <p:spPr>
          <a:xfrm>
            <a:off x="76200" y="6418263"/>
            <a:ext cx="2590800" cy="304800"/>
          </a:xfrm>
        </p:spPr>
        <p:txBody>
          <a:bodyPr/>
          <a:lstStyle/>
          <a:p>
            <a:r>
              <a:rPr lang="id-ID" dirty="0" smtClean="0"/>
              <a:t>B3: </a:t>
            </a:r>
            <a:r>
              <a:rPr lang="id-ID" dirty="0"/>
              <a:t>Laporkan Data</a:t>
            </a:r>
            <a:endParaRPr lang="id-ID" noProof="0" dirty="0" smtClean="0"/>
          </a:p>
        </p:txBody>
      </p:sp>
      <p:sp>
        <p:nvSpPr>
          <p:cNvPr id="87046"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Survei </a:t>
            </a:r>
            <a:endParaRPr lang="en-GB"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87047" name="Slide Number Placeholder 6"/>
          <p:cNvSpPr>
            <a:spLocks noGrp="1"/>
          </p:cNvSpPr>
          <p:nvPr>
            <p:ph type="sldNum" sz="quarter" idx="18"/>
          </p:nvPr>
        </p:nvSpPr>
        <p:spPr bwMode="auto">
          <a:noFill/>
          <a:ln>
            <a:miter lim="800000"/>
            <a:headEnd/>
            <a:tailEnd/>
          </a:ln>
        </p:spPr>
        <p:txBody>
          <a:bodyPr/>
          <a:lstStyle/>
          <a:p>
            <a:fld id="{8F46BF1C-0431-4F0E-8BE9-5698F25801F0}" type="slidenum">
              <a:rPr lang="en-US"/>
              <a:pPr/>
              <a:t>40</a:t>
            </a:fld>
            <a:endParaRPr lang="en-US"/>
          </a:p>
        </p:txBody>
      </p:sp>
      <p:sp>
        <p:nvSpPr>
          <p:cNvPr id="87048" name="Content Placeholder 2"/>
          <p:cNvSpPr txBox="1">
            <a:spLocks/>
          </p:cNvSpPr>
          <p:nvPr/>
        </p:nvSpPr>
        <p:spPr bwMode="auto">
          <a:xfrm>
            <a:off x="685800" y="2362200"/>
            <a:ext cx="42672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Substrat</a:t>
            </a:r>
            <a:r>
              <a:rPr lang="en-AU" b="1" dirty="0" smtClean="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Dominan</a:t>
            </a:r>
            <a:endParaRPr lang="en-AU"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Jenis</a:t>
            </a:r>
            <a:r>
              <a:rPr lang="en-AU" b="1" dirty="0" smtClean="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dasar</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laut</a:t>
            </a:r>
            <a:r>
              <a:rPr lang="en-AU" b="1" dirty="0">
                <a:solidFill>
                  <a:srgbClr val="376092"/>
                </a:solidFill>
                <a:latin typeface="Arial" panose="020B0604020202020204" pitchFamily="34" charset="0"/>
                <a:cs typeface="Arial" panose="020B0604020202020204" pitchFamily="34" charset="0"/>
              </a:rPr>
              <a:t> yang di </a:t>
            </a:r>
            <a:r>
              <a:rPr lang="en-AU" b="1" dirty="0" err="1">
                <a:solidFill>
                  <a:srgbClr val="376092"/>
                </a:solidFill>
                <a:latin typeface="Arial" panose="020B0604020202020204" pitchFamily="34" charset="0"/>
                <a:cs typeface="Arial" panose="020B0604020202020204" pitchFamily="34" charset="0"/>
              </a:rPr>
              <a:t>atasnya</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sebagian</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besar</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survei</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berlangsung</a:t>
            </a:r>
            <a:endParaRPr lang="en-AU"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Pasir</a:t>
            </a:r>
            <a:endParaRPr lang="en-AU"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en-AU" b="1" dirty="0" smtClean="0">
                <a:solidFill>
                  <a:srgbClr val="376092"/>
                </a:solidFill>
                <a:latin typeface="Arial" panose="020B0604020202020204" pitchFamily="34" charset="0"/>
                <a:cs typeface="Arial" panose="020B0604020202020204" pitchFamily="34" charset="0"/>
              </a:rPr>
              <a:t>Lumpur</a:t>
            </a:r>
            <a:endParaRPr lang="en-AU"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Kerikil</a:t>
            </a:r>
            <a:endParaRPr lang="en-AU"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Batu</a:t>
            </a:r>
            <a:endParaRPr lang="en-AU"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Terumbu</a:t>
            </a:r>
            <a:r>
              <a:rPr lang="en-AU" b="1" dirty="0" smtClean="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Karang</a:t>
            </a:r>
            <a:endParaRPr lang="en-AU"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Rumput</a:t>
            </a:r>
            <a:r>
              <a:rPr lang="en-AU" b="1" dirty="0" smtClean="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laut</a:t>
            </a:r>
            <a:endParaRPr lang="en-AU"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Lainnya</a:t>
            </a:r>
            <a:r>
              <a:rPr lang="en-AU" b="1" dirty="0" smtClean="0">
                <a:solidFill>
                  <a:srgbClr val="376092"/>
                </a:solidFill>
                <a:latin typeface="Arial" panose="020B0604020202020204" pitchFamily="34" charset="0"/>
                <a:cs typeface="Arial" panose="020B0604020202020204" pitchFamily="34" charset="0"/>
              </a:rPr>
              <a:t> </a:t>
            </a:r>
            <a:r>
              <a:rPr lang="en-AU" b="1" dirty="0">
                <a:solidFill>
                  <a:srgbClr val="376092"/>
                </a:solidFill>
                <a:latin typeface="Arial" panose="020B0604020202020204" pitchFamily="34" charset="0"/>
                <a:cs typeface="Arial" panose="020B0604020202020204" pitchFamily="34" charset="0"/>
              </a:rPr>
              <a:t>(</a:t>
            </a:r>
            <a:r>
              <a:rPr lang="en-AU" b="1" dirty="0" err="1">
                <a:solidFill>
                  <a:srgbClr val="376092"/>
                </a:solidFill>
                <a:latin typeface="Arial" panose="020B0604020202020204" pitchFamily="34" charset="0"/>
                <a:cs typeface="Arial" panose="020B0604020202020204" pitchFamily="34" charset="0"/>
              </a:rPr>
              <a:t>harap</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jelaskan</a:t>
            </a:r>
            <a:r>
              <a:rPr lang="en-AU" b="1" dirty="0">
                <a:solidFill>
                  <a:srgbClr val="376092"/>
                </a:solidFill>
                <a:latin typeface="Arial" panose="020B0604020202020204" pitchFamily="34" charset="0"/>
                <a:cs typeface="Arial" panose="020B0604020202020204" pitchFamily="34" charset="0"/>
              </a:rPr>
              <a:t>)</a:t>
            </a:r>
          </a:p>
          <a:p>
            <a:pPr marL="742950" lvl="1" indent="-285750">
              <a:spcBef>
                <a:spcPct val="20000"/>
              </a:spcBef>
              <a:buSzPct val="60000"/>
              <a:buFont typeface="Wingdings" pitchFamily="2" charset="2"/>
              <a:buChar char="l"/>
            </a:pPr>
            <a:endParaRPr lang="en-AU" b="1" dirty="0">
              <a:solidFill>
                <a:srgbClr val="376092"/>
              </a:solidFill>
              <a:latin typeface="Arial" panose="020B0604020202020204" pitchFamily="34" charset="0"/>
              <a:cs typeface="Arial" panose="020B0604020202020204" pitchFamily="34" charset="0"/>
            </a:endParaRPr>
          </a:p>
        </p:txBody>
      </p:sp>
      <p:pic>
        <p:nvPicPr>
          <p:cNvPr id="87049" name="Picture 9" descr="00_Record.eps"/>
          <p:cNvPicPr>
            <a:picLocks noChangeAspect="1"/>
          </p:cNvPicPr>
          <p:nvPr/>
        </p:nvPicPr>
        <p:blipFill>
          <a:blip r:embed="rId3" cstate="print"/>
          <a:srcRect/>
          <a:stretch>
            <a:fillRect/>
          </a:stretch>
        </p:blipFill>
        <p:spPr bwMode="auto">
          <a:xfrm>
            <a:off x="3581400" y="685800"/>
            <a:ext cx="990600" cy="990600"/>
          </a:xfrm>
          <a:prstGeom prst="rect">
            <a:avLst/>
          </a:prstGeom>
          <a:noFill/>
          <a:ln w="9525">
            <a:noFill/>
            <a:miter lim="800000"/>
            <a:headEnd/>
            <a:tailEnd/>
          </a:ln>
        </p:spPr>
      </p:pic>
      <p:sp>
        <p:nvSpPr>
          <p:cNvPr id="8705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Langkah</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Catat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id-ID" dirty="0"/>
              <a:t>Langkah 3: Catat</a:t>
            </a:r>
            <a:endParaRPr lang="id-ID" noProof="0" dirty="0"/>
          </a:p>
        </p:txBody>
      </p:sp>
      <p:sp>
        <p:nvSpPr>
          <p:cNvPr id="89091" name="Content Placeholder 2"/>
          <p:cNvSpPr>
            <a:spLocks noGrp="1"/>
          </p:cNvSpPr>
          <p:nvPr>
            <p:ph idx="1"/>
          </p:nvPr>
        </p:nvSpPr>
        <p:spPr>
          <a:xfrm>
            <a:off x="457200" y="2209800"/>
            <a:ext cx="3962400" cy="3459163"/>
          </a:xfrm>
        </p:spPr>
        <p:txBody>
          <a:bodyPr/>
          <a:lstStyle/>
          <a:p>
            <a:pPr lvl="0"/>
            <a:r>
              <a:rPr lang="id-ID" dirty="0"/>
              <a:t>Hewan Terlilit</a:t>
            </a:r>
            <a:endParaRPr lang="en-GB" dirty="0"/>
          </a:p>
          <a:p>
            <a:pPr lvl="1"/>
            <a:r>
              <a:rPr lang="id-ID" dirty="0"/>
              <a:t>Catat spesies dan jenis sampah laut</a:t>
            </a:r>
            <a:endParaRPr lang="en-GB" dirty="0"/>
          </a:p>
          <a:p>
            <a:pPr lvl="1"/>
            <a:r>
              <a:rPr lang="id-ID" dirty="0"/>
              <a:t>Ambil foto dan serahkan bersama data</a:t>
            </a:r>
            <a:endParaRPr lang="en-GB" dirty="0"/>
          </a:p>
        </p:txBody>
      </p:sp>
      <p:sp>
        <p:nvSpPr>
          <p:cNvPr id="89092" name="Text Placeholder 3"/>
          <p:cNvSpPr>
            <a:spLocks noGrp="1"/>
          </p:cNvSpPr>
          <p:nvPr>
            <p:ph type="body" sz="quarter" idx="12"/>
          </p:nvPr>
        </p:nvSpPr>
        <p:spPr>
          <a:xfrm>
            <a:off x="457200" y="1676400"/>
            <a:ext cx="8153400" cy="685800"/>
          </a:xfrm>
        </p:spPr>
        <p:txBody>
          <a:bodyPr/>
          <a:lstStyle/>
          <a:p>
            <a:r>
              <a:rPr lang="id-ID" dirty="0"/>
              <a:t>Informasi lainnya mengenai survei Anda</a:t>
            </a:r>
            <a:endParaRPr lang="id-ID" noProof="0" dirty="0" smtClean="0"/>
          </a:p>
        </p:txBody>
      </p:sp>
      <p:sp>
        <p:nvSpPr>
          <p:cNvPr id="89093" name="Text Placeholder 4"/>
          <p:cNvSpPr>
            <a:spLocks noGrp="1"/>
          </p:cNvSpPr>
          <p:nvPr>
            <p:ph type="body" sz="quarter" idx="16"/>
          </p:nvPr>
        </p:nvSpPr>
        <p:spPr>
          <a:xfrm>
            <a:off x="76200" y="6418263"/>
            <a:ext cx="2590800" cy="304800"/>
          </a:xfrm>
        </p:spPr>
        <p:txBody>
          <a:bodyPr/>
          <a:lstStyle/>
          <a:p>
            <a:r>
              <a:rPr lang="id-ID" dirty="0" smtClean="0"/>
              <a:t>B3: </a:t>
            </a:r>
            <a:r>
              <a:rPr lang="id-ID" dirty="0"/>
              <a:t>Laporkan Data</a:t>
            </a:r>
            <a:endParaRPr lang="id-ID" noProof="0" dirty="0" smtClean="0"/>
          </a:p>
        </p:txBody>
      </p:sp>
      <p:sp>
        <p:nvSpPr>
          <p:cNvPr id="8909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Survei </a:t>
            </a:r>
            <a:endParaRPr lang="en-GB"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89095" name="Slide Number Placeholder 6"/>
          <p:cNvSpPr>
            <a:spLocks noGrp="1"/>
          </p:cNvSpPr>
          <p:nvPr>
            <p:ph type="sldNum" sz="quarter" idx="18"/>
          </p:nvPr>
        </p:nvSpPr>
        <p:spPr bwMode="auto">
          <a:noFill/>
          <a:ln>
            <a:miter lim="800000"/>
            <a:headEnd/>
            <a:tailEnd/>
          </a:ln>
        </p:spPr>
        <p:txBody>
          <a:bodyPr/>
          <a:lstStyle/>
          <a:p>
            <a:fld id="{DEFC25C8-BD6D-479A-9449-3F7A73CBBEB8}" type="slidenum">
              <a:rPr lang="en-US"/>
              <a:pPr/>
              <a:t>41</a:t>
            </a:fld>
            <a:endParaRPr lang="en-US"/>
          </a:p>
        </p:txBody>
      </p:sp>
      <p:sp>
        <p:nvSpPr>
          <p:cNvPr id="89096" name="Content Placeholder 2"/>
          <p:cNvSpPr txBox="1">
            <a:spLocks/>
          </p:cNvSpPr>
          <p:nvPr/>
        </p:nvSpPr>
        <p:spPr bwMode="auto">
          <a:xfrm>
            <a:off x="4343400" y="2209800"/>
            <a:ext cx="38100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Kisaran</a:t>
            </a:r>
            <a:r>
              <a:rPr lang="en-AU" b="1" dirty="0" smtClean="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Kedalaman</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Survei</a:t>
            </a:r>
            <a:endParaRPr lang="en-AU"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Kedalaman</a:t>
            </a:r>
            <a:r>
              <a:rPr lang="en-AU" b="1" dirty="0" smtClean="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maks</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dan</a:t>
            </a:r>
            <a:r>
              <a:rPr lang="en-AU" b="1" dirty="0">
                <a:solidFill>
                  <a:srgbClr val="376092"/>
                </a:solidFill>
                <a:latin typeface="Arial" panose="020B0604020202020204" pitchFamily="34" charset="0"/>
                <a:cs typeface="Arial" panose="020B0604020202020204" pitchFamily="34" charset="0"/>
              </a:rPr>
              <a:t> min </a:t>
            </a:r>
            <a:r>
              <a:rPr lang="en-AU" b="1" dirty="0" err="1">
                <a:solidFill>
                  <a:srgbClr val="376092"/>
                </a:solidFill>
                <a:latin typeface="Arial" panose="020B0604020202020204" pitchFamily="34" charset="0"/>
                <a:cs typeface="Arial" panose="020B0604020202020204" pitchFamily="34" charset="0"/>
              </a:rPr>
              <a:t>lokasi</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penyingkiran</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sampah</a:t>
            </a:r>
            <a:endParaRPr lang="en-AU"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Mungkin</a:t>
            </a:r>
            <a:r>
              <a:rPr lang="en-AU" b="1" dirty="0" smtClean="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kurang</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dari</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kedalaman</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maksimum</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untuk</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penyelaman</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Anda</a:t>
            </a:r>
            <a:endParaRPr lang="en-AU"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Jangan</a:t>
            </a:r>
            <a:r>
              <a:rPr lang="en-AU" b="1" dirty="0" smtClean="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laporkan</a:t>
            </a:r>
            <a:r>
              <a:rPr lang="en-AU" b="1" dirty="0">
                <a:solidFill>
                  <a:srgbClr val="376092"/>
                </a:solidFill>
                <a:latin typeface="Arial" panose="020B0604020202020204" pitchFamily="34" charset="0"/>
                <a:cs typeface="Arial" panose="020B0604020202020204" pitchFamily="34" charset="0"/>
              </a:rPr>
              <a:t> 0 meter </a:t>
            </a:r>
            <a:r>
              <a:rPr lang="en-AU" b="1" dirty="0" err="1">
                <a:solidFill>
                  <a:srgbClr val="376092"/>
                </a:solidFill>
                <a:latin typeface="Arial" panose="020B0604020202020204" pitchFamily="34" charset="0"/>
                <a:cs typeface="Arial" panose="020B0604020202020204" pitchFamily="34" charset="0"/>
              </a:rPr>
              <a:t>atau</a:t>
            </a:r>
            <a:r>
              <a:rPr lang="en-AU" b="1" dirty="0">
                <a:solidFill>
                  <a:srgbClr val="376092"/>
                </a:solidFill>
                <a:latin typeface="Arial" panose="020B0604020202020204" pitchFamily="34" charset="0"/>
                <a:cs typeface="Arial" panose="020B0604020202020204" pitchFamily="34" charset="0"/>
              </a:rPr>
              <a:t> kaki </a:t>
            </a:r>
            <a:r>
              <a:rPr lang="en-AU" b="1" dirty="0" err="1">
                <a:solidFill>
                  <a:srgbClr val="376092"/>
                </a:solidFill>
                <a:latin typeface="Arial" panose="020B0604020202020204" pitchFamily="34" charset="0"/>
                <a:cs typeface="Arial" panose="020B0604020202020204" pitchFamily="34" charset="0"/>
              </a:rPr>
              <a:t>untuk</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kedalaman</a:t>
            </a:r>
            <a:r>
              <a:rPr lang="en-AU" b="1" dirty="0">
                <a:solidFill>
                  <a:srgbClr val="376092"/>
                </a:solidFill>
                <a:latin typeface="Arial" panose="020B0604020202020204" pitchFamily="34" charset="0"/>
                <a:cs typeface="Arial" panose="020B0604020202020204" pitchFamily="34" charset="0"/>
              </a:rPr>
              <a:t> min</a:t>
            </a:r>
          </a:p>
          <a:p>
            <a:pPr marL="1257300" lvl="2"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Sampah</a:t>
            </a:r>
            <a:r>
              <a:rPr lang="en-AU" b="1" dirty="0" smtClean="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mengapung</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tidak</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boleh</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dilaporkan</a:t>
            </a:r>
            <a:r>
              <a:rPr lang="en-AU" b="1" dirty="0">
                <a:solidFill>
                  <a:srgbClr val="376092"/>
                </a:solidFill>
                <a:latin typeface="Arial" panose="020B0604020202020204" pitchFamily="34" charset="0"/>
                <a:cs typeface="Arial" panose="020B0604020202020204" pitchFamily="34" charset="0"/>
              </a:rPr>
              <a:t> </a:t>
            </a:r>
          </a:p>
        </p:txBody>
      </p:sp>
      <p:pic>
        <p:nvPicPr>
          <p:cNvPr id="89097" name="Picture 9" descr="00_Record.eps"/>
          <p:cNvPicPr>
            <a:picLocks noChangeAspect="1"/>
          </p:cNvPicPr>
          <p:nvPr/>
        </p:nvPicPr>
        <p:blipFill>
          <a:blip r:embed="rId3" cstate="print"/>
          <a:srcRect/>
          <a:stretch>
            <a:fillRect/>
          </a:stretch>
        </p:blipFill>
        <p:spPr bwMode="auto">
          <a:xfrm>
            <a:off x="3581400" y="685800"/>
            <a:ext cx="990600" cy="990600"/>
          </a:xfrm>
          <a:prstGeom prst="rect">
            <a:avLst/>
          </a:prstGeom>
          <a:noFill/>
          <a:ln w="9525">
            <a:noFill/>
            <a:miter lim="800000"/>
            <a:headEnd/>
            <a:tailEnd/>
          </a:ln>
        </p:spPr>
      </p:pic>
      <p:sp>
        <p:nvSpPr>
          <p:cNvPr id="89098"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Langkah</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Catat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id-ID" dirty="0"/>
              <a:t>Langkah 3: Catat</a:t>
            </a:r>
            <a:endParaRPr lang="id-ID" noProof="0" dirty="0"/>
          </a:p>
        </p:txBody>
      </p:sp>
      <p:sp>
        <p:nvSpPr>
          <p:cNvPr id="91139" name="Content Placeholder 2"/>
          <p:cNvSpPr>
            <a:spLocks noGrp="1"/>
          </p:cNvSpPr>
          <p:nvPr>
            <p:ph idx="1"/>
          </p:nvPr>
        </p:nvSpPr>
        <p:spPr>
          <a:xfrm>
            <a:off x="533400" y="2438400"/>
            <a:ext cx="3962400" cy="3459163"/>
          </a:xfrm>
        </p:spPr>
        <p:txBody>
          <a:bodyPr/>
          <a:lstStyle/>
          <a:p>
            <a:r>
              <a:rPr lang="id-ID" dirty="0" smtClean="0"/>
              <a:t>Kondisi </a:t>
            </a:r>
            <a:r>
              <a:rPr lang="id-ID" dirty="0"/>
              <a:t>Cuaca Minggu Sebelumnya</a:t>
            </a:r>
          </a:p>
          <a:p>
            <a:pPr lvl="1"/>
            <a:r>
              <a:rPr lang="id-ID" dirty="0" smtClean="0"/>
              <a:t>Kondisi </a:t>
            </a:r>
            <a:r>
              <a:rPr lang="id-ID" dirty="0"/>
              <a:t>cuaca yang mungkin telah memindahkan sampah ke atau menjauhi lokasi Anda</a:t>
            </a:r>
          </a:p>
        </p:txBody>
      </p:sp>
      <p:sp>
        <p:nvSpPr>
          <p:cNvPr id="91140" name="Text Placeholder 3"/>
          <p:cNvSpPr>
            <a:spLocks noGrp="1"/>
          </p:cNvSpPr>
          <p:nvPr>
            <p:ph type="body" sz="quarter" idx="12"/>
          </p:nvPr>
        </p:nvSpPr>
        <p:spPr>
          <a:xfrm>
            <a:off x="457200" y="1676400"/>
            <a:ext cx="8153400" cy="685800"/>
          </a:xfrm>
        </p:spPr>
        <p:txBody>
          <a:bodyPr/>
          <a:lstStyle/>
          <a:p>
            <a:r>
              <a:rPr lang="id-ID" dirty="0"/>
              <a:t>Informasi lainnya mengenai survei Anda</a:t>
            </a:r>
            <a:endParaRPr lang="id-ID" noProof="0" dirty="0" smtClean="0"/>
          </a:p>
        </p:txBody>
      </p:sp>
      <p:sp>
        <p:nvSpPr>
          <p:cNvPr id="91141" name="Text Placeholder 4"/>
          <p:cNvSpPr>
            <a:spLocks noGrp="1"/>
          </p:cNvSpPr>
          <p:nvPr>
            <p:ph type="body" sz="quarter" idx="16"/>
          </p:nvPr>
        </p:nvSpPr>
        <p:spPr>
          <a:xfrm>
            <a:off x="76200" y="6418263"/>
            <a:ext cx="2590800" cy="304800"/>
          </a:xfrm>
        </p:spPr>
        <p:txBody>
          <a:bodyPr/>
          <a:lstStyle/>
          <a:p>
            <a:r>
              <a:rPr lang="id-ID" dirty="0" smtClean="0"/>
              <a:t>B3: </a:t>
            </a:r>
            <a:r>
              <a:rPr lang="id-ID" dirty="0"/>
              <a:t>Laporkan Data</a:t>
            </a:r>
            <a:endParaRPr lang="id-ID" noProof="0" dirty="0" smtClean="0"/>
          </a:p>
        </p:txBody>
      </p:sp>
      <p:sp>
        <p:nvSpPr>
          <p:cNvPr id="91142"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Survei </a:t>
            </a:r>
            <a:endParaRPr lang="en-GB"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91143" name="Slide Number Placeholder 6"/>
          <p:cNvSpPr>
            <a:spLocks noGrp="1"/>
          </p:cNvSpPr>
          <p:nvPr>
            <p:ph type="sldNum" sz="quarter" idx="18"/>
          </p:nvPr>
        </p:nvSpPr>
        <p:spPr bwMode="auto">
          <a:noFill/>
          <a:ln>
            <a:miter lim="800000"/>
            <a:headEnd/>
            <a:tailEnd/>
          </a:ln>
        </p:spPr>
        <p:txBody>
          <a:bodyPr/>
          <a:lstStyle/>
          <a:p>
            <a:fld id="{DC53F0B4-47A4-4D75-8302-9D093B1CB9FF}" type="slidenum">
              <a:rPr lang="en-US"/>
              <a:pPr/>
              <a:t>42</a:t>
            </a:fld>
            <a:endParaRPr lang="en-US"/>
          </a:p>
        </p:txBody>
      </p:sp>
      <p:sp>
        <p:nvSpPr>
          <p:cNvPr id="91144" name="Content Placeholder 2"/>
          <p:cNvSpPr txBox="1">
            <a:spLocks/>
          </p:cNvSpPr>
          <p:nvPr/>
        </p:nvSpPr>
        <p:spPr bwMode="auto">
          <a:xfrm>
            <a:off x="4953000" y="2438400"/>
            <a:ext cx="3810000" cy="35052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en-AU" b="1" dirty="0" smtClean="0">
                <a:solidFill>
                  <a:srgbClr val="376092"/>
                </a:solidFill>
                <a:latin typeface="Arial" panose="020B0604020202020204" pitchFamily="34" charset="0"/>
                <a:cs typeface="Arial" panose="020B0604020202020204" pitchFamily="34" charset="0"/>
              </a:rPr>
              <a:t>Benda </a:t>
            </a:r>
            <a:r>
              <a:rPr lang="en-AU" b="1" dirty="0">
                <a:solidFill>
                  <a:srgbClr val="376092"/>
                </a:solidFill>
                <a:latin typeface="Arial" panose="020B0604020202020204" pitchFamily="34" charset="0"/>
                <a:cs typeface="Arial" panose="020B0604020202020204" pitchFamily="34" charset="0"/>
              </a:rPr>
              <a:t>yang </a:t>
            </a:r>
            <a:r>
              <a:rPr lang="en-AU" b="1" dirty="0" err="1">
                <a:solidFill>
                  <a:srgbClr val="376092"/>
                </a:solidFill>
                <a:latin typeface="Arial" panose="020B0604020202020204" pitchFamily="34" charset="0"/>
                <a:cs typeface="Arial" panose="020B0604020202020204" pitchFamily="34" charset="0"/>
              </a:rPr>
              <a:t>Menjadi</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Kekhawatiran</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Lokal</a:t>
            </a:r>
            <a:endParaRPr lang="en-AU"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75000"/>
              <a:buFont typeface="Wingdings" pitchFamily="2" charset="2"/>
              <a:buChar char="l"/>
            </a:pPr>
            <a:r>
              <a:rPr lang="en-AU" b="1" dirty="0" smtClean="0">
                <a:solidFill>
                  <a:srgbClr val="376092"/>
                </a:solidFill>
                <a:latin typeface="Arial" panose="020B0604020202020204" pitchFamily="34" charset="0"/>
                <a:cs typeface="Arial" panose="020B0604020202020204" pitchFamily="34" charset="0"/>
              </a:rPr>
              <a:t>3 </a:t>
            </a:r>
            <a:r>
              <a:rPr lang="en-AU" b="1" dirty="0" err="1">
                <a:solidFill>
                  <a:srgbClr val="376092"/>
                </a:solidFill>
                <a:latin typeface="Arial" panose="020B0604020202020204" pitchFamily="34" charset="0"/>
                <a:cs typeface="Arial" panose="020B0604020202020204" pitchFamily="34" charset="0"/>
              </a:rPr>
              <a:t>teratas</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benda</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sampah</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bermasalah</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dan</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alasannya</a:t>
            </a:r>
            <a:endParaRPr lang="en-AU"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endParaRPr lang="en-AU"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Informasi</a:t>
            </a:r>
            <a:r>
              <a:rPr lang="en-AU" b="1" dirty="0" smtClean="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Tambahan</a:t>
            </a:r>
            <a:endParaRPr lang="en-AU"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Kondisi</a:t>
            </a:r>
            <a:r>
              <a:rPr lang="en-AU" b="1" dirty="0" smtClean="0">
                <a:solidFill>
                  <a:srgbClr val="376092"/>
                </a:solidFill>
                <a:latin typeface="Arial" panose="020B0604020202020204" pitchFamily="34" charset="0"/>
                <a:cs typeface="Arial" panose="020B0604020202020204" pitchFamily="34" charset="0"/>
              </a:rPr>
              <a:t> </a:t>
            </a:r>
            <a:r>
              <a:rPr lang="en-AU" b="1" dirty="0">
                <a:solidFill>
                  <a:srgbClr val="376092"/>
                </a:solidFill>
                <a:latin typeface="Arial" panose="020B0604020202020204" pitchFamily="34" charset="0"/>
                <a:cs typeface="Arial" panose="020B0604020202020204" pitchFamily="34" charset="0"/>
              </a:rPr>
              <a:t>yang </a:t>
            </a:r>
            <a:r>
              <a:rPr lang="en-AU" b="1" dirty="0" err="1">
                <a:solidFill>
                  <a:srgbClr val="376092"/>
                </a:solidFill>
                <a:latin typeface="Arial" panose="020B0604020202020204" pitchFamily="34" charset="0"/>
                <a:cs typeface="Arial" panose="020B0604020202020204" pitchFamily="34" charset="0"/>
              </a:rPr>
              <a:t>mungkin</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ikut</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menyebabkan</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sampah</a:t>
            </a:r>
            <a:r>
              <a:rPr lang="en-AU" b="1" dirty="0">
                <a:solidFill>
                  <a:srgbClr val="376092"/>
                </a:solidFill>
                <a:latin typeface="Arial" panose="020B0604020202020204" pitchFamily="34" charset="0"/>
                <a:cs typeface="Arial" panose="020B0604020202020204" pitchFamily="34" charset="0"/>
              </a:rPr>
              <a:t> yang </a:t>
            </a:r>
            <a:r>
              <a:rPr lang="en-AU" b="1" dirty="0" err="1">
                <a:solidFill>
                  <a:srgbClr val="376092"/>
                </a:solidFill>
                <a:latin typeface="Arial" panose="020B0604020202020204" pitchFamily="34" charset="0"/>
                <a:cs typeface="Arial" panose="020B0604020202020204" pitchFamily="34" charset="0"/>
              </a:rPr>
              <a:t>ditemukan</a:t>
            </a:r>
            <a:endParaRPr lang="en-AU" b="1" dirty="0">
              <a:solidFill>
                <a:srgbClr val="376092"/>
              </a:solidFill>
              <a:latin typeface="Arial" panose="020B0604020202020204" pitchFamily="34" charset="0"/>
              <a:cs typeface="Arial" panose="020B0604020202020204" pitchFamily="34" charset="0"/>
            </a:endParaRPr>
          </a:p>
        </p:txBody>
      </p:sp>
      <p:pic>
        <p:nvPicPr>
          <p:cNvPr id="91145" name="Picture 9" descr="00_Record.eps"/>
          <p:cNvPicPr>
            <a:picLocks noChangeAspect="1"/>
          </p:cNvPicPr>
          <p:nvPr/>
        </p:nvPicPr>
        <p:blipFill>
          <a:blip r:embed="rId3" cstate="print"/>
          <a:srcRect/>
          <a:stretch>
            <a:fillRect/>
          </a:stretch>
        </p:blipFill>
        <p:spPr bwMode="auto">
          <a:xfrm>
            <a:off x="3581400" y="685800"/>
            <a:ext cx="990600" cy="990600"/>
          </a:xfrm>
          <a:prstGeom prst="rect">
            <a:avLst/>
          </a:prstGeom>
          <a:noFill/>
          <a:ln w="9525">
            <a:noFill/>
            <a:miter lim="800000"/>
            <a:headEnd/>
            <a:tailEnd/>
          </a:ln>
        </p:spPr>
      </p:pic>
      <p:sp>
        <p:nvSpPr>
          <p:cNvPr id="91146"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Langkah</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Catat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id-ID" dirty="0"/>
              <a:t>Langkah 4: Buang</a:t>
            </a:r>
            <a:endParaRPr lang="id-ID" noProof="0" dirty="0"/>
          </a:p>
        </p:txBody>
      </p:sp>
      <p:sp>
        <p:nvSpPr>
          <p:cNvPr id="93187" name="Content Placeholder 2"/>
          <p:cNvSpPr>
            <a:spLocks noGrp="1"/>
          </p:cNvSpPr>
          <p:nvPr>
            <p:ph idx="1"/>
          </p:nvPr>
        </p:nvSpPr>
        <p:spPr>
          <a:xfrm>
            <a:off x="685800" y="2438400"/>
            <a:ext cx="4343400" cy="3733800"/>
          </a:xfrm>
        </p:spPr>
        <p:txBody>
          <a:bodyPr>
            <a:normAutofit fontScale="92500" lnSpcReduction="10000"/>
          </a:bodyPr>
          <a:lstStyle/>
          <a:p>
            <a:pPr lvl="0"/>
            <a:r>
              <a:rPr lang="id-ID" dirty="0"/>
              <a:t>Pilah untuk daur ulang</a:t>
            </a:r>
            <a:endParaRPr lang="en-GB" dirty="0"/>
          </a:p>
          <a:p>
            <a:pPr lvl="0"/>
            <a:r>
              <a:rPr lang="id-ID" dirty="0"/>
              <a:t>Jumlah kecil dimasukkan ke tempat sampah</a:t>
            </a:r>
            <a:endParaRPr lang="en-GB" dirty="0"/>
          </a:p>
          <a:p>
            <a:pPr lvl="0"/>
            <a:r>
              <a:rPr lang="id-ID" dirty="0"/>
              <a:t>Pihak berwenang pemerintah setempat akan mengumpulkannya</a:t>
            </a:r>
            <a:endParaRPr lang="en-GB" dirty="0"/>
          </a:p>
          <a:p>
            <a:pPr lvl="0"/>
            <a:r>
              <a:rPr lang="id-ID" dirty="0"/>
              <a:t>Angkut ke lokasi pengumpulan limbah</a:t>
            </a:r>
            <a:endParaRPr lang="en-GB" dirty="0"/>
          </a:p>
          <a:p>
            <a:pPr lvl="0"/>
            <a:r>
              <a:rPr lang="id-ID" dirty="0"/>
              <a:t>Ketahui undang-undang setempat yang mengatur pembuangan</a:t>
            </a:r>
            <a:endParaRPr lang="en-GB" dirty="0"/>
          </a:p>
          <a:p>
            <a:pPr lvl="1"/>
            <a:r>
              <a:rPr lang="id-ID" dirty="0"/>
              <a:t>Periksa prosedur pembuangan benda berbahaya, seperti tabung lampu </a:t>
            </a:r>
            <a:r>
              <a:rPr lang="id-ID" dirty="0" err="1"/>
              <a:t>TL</a:t>
            </a:r>
            <a:r>
              <a:rPr lang="id-ID" dirty="0"/>
              <a:t>, tongkat cahaya/</a:t>
            </a:r>
            <a:r>
              <a:rPr lang="id-ID" dirty="0" err="1"/>
              <a:t>Cyalume</a:t>
            </a:r>
            <a:r>
              <a:rPr lang="id-ID" dirty="0"/>
              <a:t>, dan wadah bahan bakar/minyak, </a:t>
            </a:r>
            <a:r>
              <a:rPr lang="id-ID" dirty="0" err="1"/>
              <a:t>dll</a:t>
            </a:r>
            <a:endParaRPr lang="id-ID" noProof="0" dirty="0" smtClean="0"/>
          </a:p>
        </p:txBody>
      </p:sp>
      <p:sp>
        <p:nvSpPr>
          <p:cNvPr id="93188" name="Text Placeholder 3"/>
          <p:cNvSpPr>
            <a:spLocks noGrp="1"/>
          </p:cNvSpPr>
          <p:nvPr>
            <p:ph type="body" sz="quarter" idx="12"/>
          </p:nvPr>
        </p:nvSpPr>
        <p:spPr>
          <a:xfrm>
            <a:off x="457200" y="1828800"/>
            <a:ext cx="8153400" cy="685800"/>
          </a:xfrm>
        </p:spPr>
        <p:txBody>
          <a:bodyPr>
            <a:normAutofit lnSpcReduction="10000"/>
          </a:bodyPr>
          <a:lstStyle/>
          <a:p>
            <a:r>
              <a:rPr lang="id-ID" dirty="0"/>
              <a:t>Buang sampah dengan hati-hati sehingga tidak dapat kembali ke laut:</a:t>
            </a:r>
            <a:endParaRPr lang="id-ID" noProof="0" dirty="0" smtClean="0"/>
          </a:p>
        </p:txBody>
      </p:sp>
      <p:sp>
        <p:nvSpPr>
          <p:cNvPr id="93189" name="Text Placeholder 4"/>
          <p:cNvSpPr>
            <a:spLocks noGrp="1"/>
          </p:cNvSpPr>
          <p:nvPr>
            <p:ph type="body" sz="quarter" idx="16"/>
          </p:nvPr>
        </p:nvSpPr>
        <p:spPr>
          <a:xfrm>
            <a:off x="76200" y="6418263"/>
            <a:ext cx="2590800" cy="304800"/>
          </a:xfrm>
        </p:spPr>
        <p:txBody>
          <a:bodyPr/>
          <a:lstStyle/>
          <a:p>
            <a:r>
              <a:rPr lang="id-ID" dirty="0" smtClean="0"/>
              <a:t>B3: </a:t>
            </a:r>
            <a:r>
              <a:rPr lang="id-ID" dirty="0"/>
              <a:t>Laporkan Data</a:t>
            </a:r>
            <a:endParaRPr lang="id-ID" noProof="0" dirty="0" smtClean="0"/>
          </a:p>
        </p:txBody>
      </p:sp>
      <p:sp>
        <p:nvSpPr>
          <p:cNvPr id="9319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Survei </a:t>
            </a:r>
            <a:endParaRPr lang="en-GB"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93191" name="Slide Number Placeholder 6"/>
          <p:cNvSpPr>
            <a:spLocks noGrp="1"/>
          </p:cNvSpPr>
          <p:nvPr>
            <p:ph type="sldNum" sz="quarter" idx="18"/>
          </p:nvPr>
        </p:nvSpPr>
        <p:spPr bwMode="auto">
          <a:noFill/>
          <a:ln>
            <a:miter lim="800000"/>
            <a:headEnd/>
            <a:tailEnd/>
          </a:ln>
        </p:spPr>
        <p:txBody>
          <a:bodyPr/>
          <a:lstStyle/>
          <a:p>
            <a:fld id="{5047AA2D-7747-4730-9137-B9EC22EC6B41}" type="slidenum">
              <a:rPr lang="en-US"/>
              <a:pPr/>
              <a:t>43</a:t>
            </a:fld>
            <a:endParaRPr lang="en-US"/>
          </a:p>
        </p:txBody>
      </p:sp>
      <p:pic>
        <p:nvPicPr>
          <p:cNvPr id="93192" name="Picture 7" descr="00_Dispose.eps"/>
          <p:cNvPicPr>
            <a:picLocks noChangeAspect="1"/>
          </p:cNvPicPr>
          <p:nvPr/>
        </p:nvPicPr>
        <p:blipFill>
          <a:blip r:embed="rId3" cstate="print"/>
          <a:srcRect/>
          <a:stretch>
            <a:fillRect/>
          </a:stretch>
        </p:blipFill>
        <p:spPr bwMode="auto">
          <a:xfrm>
            <a:off x="3733800" y="762000"/>
            <a:ext cx="990600" cy="990600"/>
          </a:xfrm>
          <a:prstGeom prst="rect">
            <a:avLst/>
          </a:prstGeom>
          <a:noFill/>
          <a:ln w="9525">
            <a:noFill/>
            <a:miter lim="800000"/>
            <a:headEnd/>
            <a:tailEnd/>
          </a:ln>
        </p:spPr>
      </p:pic>
      <p:pic>
        <p:nvPicPr>
          <p:cNvPr id="93193" name="Picture 9" descr="Underwater Vision_Utila_Honduras.JPG"/>
          <p:cNvPicPr>
            <a:picLocks noChangeAspect="1"/>
          </p:cNvPicPr>
          <p:nvPr/>
        </p:nvPicPr>
        <p:blipFill>
          <a:blip r:embed="rId4" cstate="print"/>
          <a:srcRect/>
          <a:stretch>
            <a:fillRect/>
          </a:stretch>
        </p:blipFill>
        <p:spPr bwMode="auto">
          <a:xfrm>
            <a:off x="5105400" y="2362200"/>
            <a:ext cx="3657600" cy="3063875"/>
          </a:xfrm>
          <a:prstGeom prst="rect">
            <a:avLst/>
          </a:prstGeom>
          <a:noFill/>
          <a:ln w="9525">
            <a:noFill/>
            <a:miter lim="800000"/>
            <a:headEnd/>
            <a:tailEnd/>
          </a:ln>
        </p:spPr>
      </p:pic>
      <p:sp>
        <p:nvSpPr>
          <p:cNvPr id="9319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Langkah</a:t>
            </a:r>
            <a:r>
              <a:rPr lang="en-US" sz="1600" b="1" i="1" dirty="0">
                <a:solidFill>
                  <a:srgbClr val="376092"/>
                </a:solidFill>
                <a:latin typeface="Arial" panose="020B0604020202020204" pitchFamily="34" charset="0"/>
                <a:cs typeface="Arial" panose="020B0604020202020204" pitchFamily="34" charset="0"/>
              </a:rPr>
              <a:t> 4: </a:t>
            </a:r>
            <a:r>
              <a:rPr lang="en-US" sz="1600" b="1" i="1" dirty="0" err="1">
                <a:solidFill>
                  <a:srgbClr val="376092"/>
                </a:solidFill>
                <a:latin typeface="Arial" panose="020B0604020202020204" pitchFamily="34" charset="0"/>
                <a:cs typeface="Arial" panose="020B0604020202020204" pitchFamily="34" charset="0"/>
              </a:rPr>
              <a:t>Buang</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5334000" cy="836613"/>
          </a:xfrm>
        </p:spPr>
        <p:txBody>
          <a:bodyPr anchor="t"/>
          <a:lstStyle/>
          <a:p>
            <a:pPr>
              <a:defRPr/>
            </a:pPr>
            <a:r>
              <a:rPr lang="id-ID" dirty="0"/>
              <a:t>Langkah 5: Laporkan</a:t>
            </a:r>
            <a:endParaRPr lang="id-ID" noProof="0" dirty="0"/>
          </a:p>
        </p:txBody>
      </p:sp>
      <p:sp>
        <p:nvSpPr>
          <p:cNvPr id="95236" name="Text Placeholder 3"/>
          <p:cNvSpPr>
            <a:spLocks noGrp="1"/>
          </p:cNvSpPr>
          <p:nvPr>
            <p:ph type="body" sz="quarter" idx="12"/>
          </p:nvPr>
        </p:nvSpPr>
        <p:spPr>
          <a:xfrm>
            <a:off x="457200" y="1676400"/>
            <a:ext cx="8153400" cy="685800"/>
          </a:xfrm>
        </p:spPr>
        <p:txBody>
          <a:bodyPr/>
          <a:lstStyle/>
          <a:p>
            <a:r>
              <a:rPr lang="id-ID" dirty="0"/>
              <a:t>Sekarang laporkan data Anda </a:t>
            </a:r>
            <a:endParaRPr lang="id-ID" noProof="0" dirty="0" smtClean="0"/>
          </a:p>
        </p:txBody>
      </p:sp>
      <p:sp>
        <p:nvSpPr>
          <p:cNvPr id="95237" name="Text Placeholder 4"/>
          <p:cNvSpPr>
            <a:spLocks noGrp="1"/>
          </p:cNvSpPr>
          <p:nvPr>
            <p:ph type="body" sz="quarter" idx="16"/>
          </p:nvPr>
        </p:nvSpPr>
        <p:spPr>
          <a:xfrm>
            <a:off x="76200" y="6418263"/>
            <a:ext cx="2590800" cy="304800"/>
          </a:xfrm>
        </p:spPr>
        <p:txBody>
          <a:bodyPr/>
          <a:lstStyle/>
          <a:p>
            <a:r>
              <a:rPr lang="id-ID" dirty="0" smtClean="0"/>
              <a:t>B3: </a:t>
            </a:r>
            <a:r>
              <a:rPr lang="id-ID" dirty="0"/>
              <a:t>Laporkan Data</a:t>
            </a:r>
            <a:endParaRPr lang="id-ID" noProof="0" dirty="0" smtClean="0"/>
          </a:p>
        </p:txBody>
      </p:sp>
      <p:sp>
        <p:nvSpPr>
          <p:cNvPr id="95238"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Panduan</a:t>
            </a:r>
            <a:r>
              <a:rPr lang="en-AU" dirty="0"/>
              <a:t> </a:t>
            </a:r>
            <a:r>
              <a:rPr lang="en-AU" dirty="0" err="1"/>
              <a:t>Survei</a:t>
            </a:r>
            <a:r>
              <a:rPr lang="en-AU" dirty="0"/>
              <a:t> </a:t>
            </a:r>
            <a:endParaRPr lang="en-AU"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95239" name="Slide Number Placeholder 6"/>
          <p:cNvSpPr>
            <a:spLocks noGrp="1"/>
          </p:cNvSpPr>
          <p:nvPr>
            <p:ph type="sldNum" sz="quarter" idx="18"/>
          </p:nvPr>
        </p:nvSpPr>
        <p:spPr bwMode="auto">
          <a:noFill/>
          <a:ln>
            <a:miter lim="800000"/>
            <a:headEnd/>
            <a:tailEnd/>
          </a:ln>
        </p:spPr>
        <p:txBody>
          <a:bodyPr/>
          <a:lstStyle/>
          <a:p>
            <a:fld id="{8FEB137B-79F3-44A8-A2FC-A64DED3E6B83}" type="slidenum">
              <a:rPr lang="en-US"/>
              <a:pPr/>
              <a:t>44</a:t>
            </a:fld>
            <a:endParaRPr lang="en-US"/>
          </a:p>
        </p:txBody>
      </p:sp>
      <p:pic>
        <p:nvPicPr>
          <p:cNvPr id="95240" name="Picture 10" descr="00_Report.eps"/>
          <p:cNvPicPr>
            <a:picLocks noChangeAspect="1"/>
          </p:cNvPicPr>
          <p:nvPr/>
        </p:nvPicPr>
        <p:blipFill>
          <a:blip r:embed="rId3" cstate="print"/>
          <a:srcRect/>
          <a:stretch>
            <a:fillRect/>
          </a:stretch>
        </p:blipFill>
        <p:spPr bwMode="auto">
          <a:xfrm>
            <a:off x="4191000" y="838200"/>
            <a:ext cx="990600" cy="990600"/>
          </a:xfrm>
          <a:prstGeom prst="rect">
            <a:avLst/>
          </a:prstGeom>
          <a:noFill/>
          <a:ln w="9525">
            <a:noFill/>
            <a:miter lim="800000"/>
            <a:headEnd/>
            <a:tailEnd/>
          </a:ln>
        </p:spPr>
      </p:pic>
      <p:sp>
        <p:nvSpPr>
          <p:cNvPr id="9524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Langkah</a:t>
            </a:r>
            <a:r>
              <a:rPr lang="en-US" sz="1600" b="1" i="1" dirty="0">
                <a:solidFill>
                  <a:srgbClr val="376092"/>
                </a:solidFill>
                <a:latin typeface="Arial" panose="020B0604020202020204" pitchFamily="34" charset="0"/>
                <a:cs typeface="Arial" panose="020B0604020202020204" pitchFamily="34" charset="0"/>
              </a:rPr>
              <a:t> 5: </a:t>
            </a:r>
            <a:r>
              <a:rPr lang="en-US" sz="1600" b="1" i="1" dirty="0" err="1">
                <a:solidFill>
                  <a:srgbClr val="376092"/>
                </a:solidFill>
                <a:latin typeface="Arial" panose="020B0604020202020204" pitchFamily="34" charset="0"/>
                <a:cs typeface="Arial" panose="020B0604020202020204" pitchFamily="34" charset="0"/>
              </a:rPr>
              <a:t>Laporkan</a:t>
            </a:r>
            <a:endParaRPr lang="en-GB" sz="2000" b="1" dirty="0">
              <a:solidFill>
                <a:srgbClr val="376092"/>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271272" y="2209800"/>
            <a:ext cx="4376928" cy="4038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SzPct val="7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GB" u="sng" dirty="0" err="1"/>
              <a:t>Penyerahan</a:t>
            </a:r>
            <a:r>
              <a:rPr lang="en-GB" u="sng" dirty="0"/>
              <a:t> data </a:t>
            </a:r>
            <a:r>
              <a:rPr lang="en-GB" u="sng" dirty="0" err="1"/>
              <a:t>dalam</a:t>
            </a:r>
            <a:r>
              <a:rPr lang="en-GB" u="sng" dirty="0"/>
              <a:t> </a:t>
            </a:r>
            <a:r>
              <a:rPr lang="en-GB" u="sng" dirty="0" err="1"/>
              <a:t>bahasa</a:t>
            </a:r>
            <a:r>
              <a:rPr lang="en-GB" u="sng" dirty="0"/>
              <a:t> </a:t>
            </a:r>
            <a:r>
              <a:rPr lang="en-GB" u="sng" dirty="0" err="1"/>
              <a:t>Inggris</a:t>
            </a:r>
            <a:r>
              <a:rPr lang="en-GB" u="sng" dirty="0"/>
              <a:t>: </a:t>
            </a:r>
            <a:endParaRPr lang="en-GB" u="sng" dirty="0" smtClean="0"/>
          </a:p>
          <a:p>
            <a:pPr marL="0" indent="0">
              <a:lnSpc>
                <a:spcPct val="110000"/>
              </a:lnSpc>
              <a:buNone/>
            </a:pPr>
            <a:r>
              <a:rPr lang="en-GB" sz="1500" dirty="0" err="1"/>
              <a:t>Gunakan</a:t>
            </a:r>
            <a:r>
              <a:rPr lang="en-GB" sz="1500" dirty="0"/>
              <a:t> </a:t>
            </a:r>
            <a:r>
              <a:rPr lang="en-GB" sz="1500" dirty="0" err="1"/>
              <a:t>formulir</a:t>
            </a:r>
            <a:r>
              <a:rPr lang="en-GB" sz="1500" dirty="0"/>
              <a:t> </a:t>
            </a:r>
            <a:r>
              <a:rPr lang="en-GB" sz="1500" dirty="0" err="1"/>
              <a:t>penyerahan</a:t>
            </a:r>
            <a:r>
              <a:rPr lang="en-GB" sz="1500" dirty="0"/>
              <a:t> data daring (online)</a:t>
            </a:r>
            <a:endParaRPr lang="en-GB" sz="1500" dirty="0" smtClean="0"/>
          </a:p>
          <a:p>
            <a:pPr marL="0" indent="0">
              <a:lnSpc>
                <a:spcPct val="110000"/>
              </a:lnSpc>
              <a:buNone/>
            </a:pPr>
            <a:r>
              <a:rPr lang="en-GB" sz="1500" dirty="0" err="1"/>
              <a:t>Kirim</a:t>
            </a:r>
            <a:r>
              <a:rPr lang="en-GB" sz="1500" dirty="0"/>
              <a:t> </a:t>
            </a:r>
            <a:r>
              <a:rPr lang="en-GB" sz="1500" dirty="0" err="1"/>
              <a:t>semua</a:t>
            </a:r>
            <a:r>
              <a:rPr lang="en-GB" sz="1500" dirty="0"/>
              <a:t> data </a:t>
            </a:r>
            <a:r>
              <a:rPr lang="en-GB" sz="1500" dirty="0" err="1"/>
              <a:t>dalam</a:t>
            </a:r>
            <a:r>
              <a:rPr lang="en-GB" sz="1500" dirty="0"/>
              <a:t> </a:t>
            </a:r>
            <a:r>
              <a:rPr lang="en-GB" sz="1500" dirty="0" err="1"/>
              <a:t>bahasa</a:t>
            </a:r>
            <a:r>
              <a:rPr lang="en-GB" sz="1500" dirty="0"/>
              <a:t> </a:t>
            </a:r>
            <a:r>
              <a:rPr lang="en-GB" sz="1500" dirty="0" err="1"/>
              <a:t>Inggris</a:t>
            </a:r>
            <a:r>
              <a:rPr lang="en-GB" sz="1500" dirty="0"/>
              <a:t> </a:t>
            </a:r>
            <a:r>
              <a:rPr lang="en-GB" sz="1500" dirty="0" err="1"/>
              <a:t>melalui</a:t>
            </a:r>
            <a:r>
              <a:rPr lang="en-GB" sz="1500" dirty="0"/>
              <a:t> </a:t>
            </a:r>
            <a:r>
              <a:rPr lang="en-GB" sz="1500" dirty="0" err="1"/>
              <a:t>formulir</a:t>
            </a:r>
            <a:r>
              <a:rPr lang="en-GB" sz="1500" dirty="0"/>
              <a:t> </a:t>
            </a:r>
            <a:r>
              <a:rPr lang="en-GB" sz="1500" dirty="0" err="1"/>
              <a:t>penyerahan</a:t>
            </a:r>
            <a:r>
              <a:rPr lang="en-GB" sz="1500" dirty="0"/>
              <a:t> data daring (online) </a:t>
            </a:r>
            <a:r>
              <a:rPr lang="en-GB" sz="1400" dirty="0" smtClean="0">
                <a:hlinkClick r:id="rId4"/>
              </a:rPr>
              <a:t>www.projectaware.org/DiveAgainstDebrisData</a:t>
            </a:r>
            <a:endParaRPr lang="en-GB" sz="1400" dirty="0" smtClean="0"/>
          </a:p>
          <a:p>
            <a:pPr algn="ctr">
              <a:lnSpc>
                <a:spcPct val="110000"/>
              </a:lnSpc>
              <a:buFont typeface="Wingdings" pitchFamily="2" charset="2"/>
              <a:buNone/>
            </a:pPr>
            <a:endParaRPr lang="en-GB" sz="1500" dirty="0" smtClean="0"/>
          </a:p>
          <a:p>
            <a:pPr>
              <a:lnSpc>
                <a:spcPct val="110000"/>
              </a:lnSpc>
            </a:pPr>
            <a:r>
              <a:rPr lang="en-GB" sz="1500" dirty="0" err="1" smtClean="0"/>
              <a:t>Anda</a:t>
            </a:r>
            <a:r>
              <a:rPr lang="en-GB" sz="1500" dirty="0" smtClean="0"/>
              <a:t> </a:t>
            </a:r>
            <a:r>
              <a:rPr lang="en-GB" sz="1500" dirty="0" err="1"/>
              <a:t>akan</a:t>
            </a:r>
            <a:r>
              <a:rPr lang="en-GB" sz="1500" dirty="0"/>
              <a:t> </a:t>
            </a:r>
            <a:r>
              <a:rPr lang="en-GB" sz="1500" dirty="0" err="1"/>
              <a:t>membutuhkan</a:t>
            </a:r>
            <a:r>
              <a:rPr lang="en-GB" sz="1500" dirty="0"/>
              <a:t> </a:t>
            </a:r>
            <a:r>
              <a:rPr lang="en-GB" sz="1500" dirty="0" err="1"/>
              <a:t>profil</a:t>
            </a:r>
            <a:r>
              <a:rPr lang="en-GB" sz="1500" dirty="0"/>
              <a:t> My Ocean</a:t>
            </a:r>
          </a:p>
          <a:p>
            <a:pPr lvl="1">
              <a:lnSpc>
                <a:spcPct val="110000"/>
              </a:lnSpc>
            </a:pPr>
            <a:r>
              <a:rPr lang="en-GB" sz="1500" dirty="0" err="1" smtClean="0"/>
              <a:t>Masuk</a:t>
            </a:r>
            <a:r>
              <a:rPr lang="en-GB" sz="1500" dirty="0" smtClean="0"/>
              <a:t> </a:t>
            </a:r>
            <a:r>
              <a:rPr lang="en-GB" sz="1500" dirty="0"/>
              <a:t>log </a:t>
            </a:r>
            <a:r>
              <a:rPr lang="en-GB" sz="1500" dirty="0" err="1"/>
              <a:t>atau</a:t>
            </a:r>
            <a:r>
              <a:rPr lang="en-GB" sz="1500" dirty="0"/>
              <a:t> </a:t>
            </a:r>
            <a:r>
              <a:rPr lang="en-GB" sz="1500" dirty="0" err="1"/>
              <a:t>buat</a:t>
            </a:r>
            <a:r>
              <a:rPr lang="en-GB" sz="1500" dirty="0"/>
              <a:t> </a:t>
            </a:r>
            <a:r>
              <a:rPr lang="en-GB" sz="1500" dirty="0" err="1"/>
              <a:t>baru</a:t>
            </a:r>
            <a:endParaRPr lang="en-GB" sz="1500" dirty="0"/>
          </a:p>
          <a:p>
            <a:pPr>
              <a:lnSpc>
                <a:spcPct val="110000"/>
              </a:lnSpc>
            </a:pPr>
            <a:r>
              <a:rPr lang="en-GB" sz="1500" dirty="0" err="1" smtClean="0"/>
              <a:t>Ikuti</a:t>
            </a:r>
            <a:r>
              <a:rPr lang="en-GB" sz="1500" dirty="0" smtClean="0"/>
              <a:t> </a:t>
            </a:r>
            <a:r>
              <a:rPr lang="en-GB" sz="1500" dirty="0" err="1"/>
              <a:t>petunjuk</a:t>
            </a:r>
            <a:r>
              <a:rPr lang="en-GB" sz="1500" dirty="0"/>
              <a:t> </a:t>
            </a:r>
            <a:r>
              <a:rPr lang="en-GB" sz="1500" dirty="0" err="1"/>
              <a:t>pada</a:t>
            </a:r>
            <a:r>
              <a:rPr lang="en-GB" sz="1500" dirty="0"/>
              <a:t> </a:t>
            </a:r>
            <a:r>
              <a:rPr lang="en-GB" sz="1500" dirty="0" err="1"/>
              <a:t>formulir</a:t>
            </a:r>
            <a:r>
              <a:rPr lang="en-GB" sz="1500" dirty="0"/>
              <a:t> daring (online)</a:t>
            </a:r>
          </a:p>
          <a:p>
            <a:pPr>
              <a:lnSpc>
                <a:spcPct val="110000"/>
              </a:lnSpc>
            </a:pPr>
            <a:r>
              <a:rPr lang="en-GB" sz="1500" dirty="0" err="1" smtClean="0"/>
              <a:t>Lihat</a:t>
            </a:r>
            <a:r>
              <a:rPr lang="en-GB" sz="1500" dirty="0" smtClean="0"/>
              <a:t> </a:t>
            </a:r>
            <a:r>
              <a:rPr lang="en-GB" sz="1500" dirty="0" err="1"/>
              <a:t>Panduan</a:t>
            </a:r>
            <a:r>
              <a:rPr lang="en-GB" sz="1500" dirty="0"/>
              <a:t> </a:t>
            </a:r>
            <a:r>
              <a:rPr lang="en-GB" sz="1500" dirty="0" err="1"/>
              <a:t>Survei</a:t>
            </a:r>
            <a:r>
              <a:rPr lang="en-GB" sz="1500" dirty="0"/>
              <a:t> Dive Against Debris</a:t>
            </a:r>
            <a:r>
              <a:rPr lang="en-GB" sz="1500" baseline="30000" dirty="0"/>
              <a:t>®</a:t>
            </a:r>
            <a:r>
              <a:rPr lang="en-GB" sz="1500" dirty="0"/>
              <a:t> </a:t>
            </a:r>
            <a:r>
              <a:rPr lang="en-GB" sz="1500" dirty="0" err="1"/>
              <a:t>untuk</a:t>
            </a:r>
            <a:r>
              <a:rPr lang="en-GB" sz="1500" dirty="0"/>
              <a:t> </a:t>
            </a:r>
            <a:r>
              <a:rPr lang="en-GB" sz="1500" dirty="0" err="1"/>
              <a:t>klarifikasi</a:t>
            </a:r>
            <a:endParaRPr lang="en-GB" sz="1500" dirty="0"/>
          </a:p>
        </p:txBody>
      </p:sp>
      <p:sp>
        <p:nvSpPr>
          <p:cNvPr id="11" name="Content Placeholder 2"/>
          <p:cNvSpPr txBox="1">
            <a:spLocks/>
          </p:cNvSpPr>
          <p:nvPr/>
        </p:nvSpPr>
        <p:spPr>
          <a:xfrm>
            <a:off x="4800600" y="2209800"/>
            <a:ext cx="3962400" cy="3687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u="sng" dirty="0" err="1"/>
              <a:t>Penyerahan</a:t>
            </a:r>
            <a:r>
              <a:rPr lang="en-GB" u="sng" dirty="0"/>
              <a:t> data yang </a:t>
            </a:r>
            <a:r>
              <a:rPr lang="en-GB" u="sng" dirty="0" err="1"/>
              <a:t>tidak</a:t>
            </a:r>
            <a:r>
              <a:rPr lang="en-GB" u="sng" dirty="0"/>
              <a:t> </a:t>
            </a:r>
            <a:r>
              <a:rPr lang="en-GB" u="sng" dirty="0" err="1"/>
              <a:t>dalam</a:t>
            </a:r>
            <a:r>
              <a:rPr lang="en-GB" u="sng" dirty="0"/>
              <a:t> </a:t>
            </a:r>
            <a:r>
              <a:rPr lang="en-GB" u="sng" dirty="0" err="1"/>
              <a:t>bahasa</a:t>
            </a:r>
            <a:r>
              <a:rPr lang="en-GB" u="sng" dirty="0"/>
              <a:t> </a:t>
            </a:r>
            <a:r>
              <a:rPr lang="en-GB" u="sng" dirty="0" err="1"/>
              <a:t>Inggris</a:t>
            </a:r>
            <a:r>
              <a:rPr lang="en-GB" u="sng" dirty="0"/>
              <a:t>: </a:t>
            </a:r>
            <a:endParaRPr lang="en-GB" u="sng" dirty="0" smtClean="0"/>
          </a:p>
          <a:p>
            <a:pPr marL="0" indent="0">
              <a:buNone/>
            </a:pPr>
            <a:r>
              <a:rPr lang="en-GB" sz="1500" dirty="0" err="1"/>
              <a:t>Kirim</a:t>
            </a:r>
            <a:r>
              <a:rPr lang="en-GB" sz="1500" dirty="0"/>
              <a:t> </a:t>
            </a:r>
            <a:r>
              <a:rPr lang="en-GB" sz="1500" dirty="0" err="1"/>
              <a:t>Kartu</a:t>
            </a:r>
            <a:r>
              <a:rPr lang="en-GB" sz="1500" dirty="0"/>
              <a:t> Data yang </a:t>
            </a:r>
            <a:r>
              <a:rPr lang="en-GB" sz="1500" dirty="0" err="1"/>
              <a:t>Sudah</a:t>
            </a:r>
            <a:r>
              <a:rPr lang="en-GB" sz="1500" dirty="0"/>
              <a:t> </a:t>
            </a:r>
            <a:r>
              <a:rPr lang="en-GB" sz="1500" dirty="0" err="1"/>
              <a:t>Anda</a:t>
            </a:r>
            <a:r>
              <a:rPr lang="en-GB" sz="1500" dirty="0"/>
              <a:t> </a:t>
            </a:r>
            <a:r>
              <a:rPr lang="en-GB" sz="1500" dirty="0" err="1"/>
              <a:t>Lengkapi</a:t>
            </a:r>
            <a:r>
              <a:rPr lang="en-GB" sz="1500" dirty="0"/>
              <a:t> </a:t>
            </a:r>
            <a:r>
              <a:rPr lang="en-GB" sz="1500" dirty="0" err="1"/>
              <a:t>melalui</a:t>
            </a:r>
            <a:r>
              <a:rPr lang="en-GB" sz="1500" dirty="0"/>
              <a:t> </a:t>
            </a:r>
            <a:r>
              <a:rPr lang="en-GB" sz="1500" dirty="0" err="1"/>
              <a:t>Surel</a:t>
            </a:r>
            <a:r>
              <a:rPr lang="en-GB" sz="1500" dirty="0"/>
              <a:t> (Email</a:t>
            </a:r>
            <a:r>
              <a:rPr lang="en-GB" sz="1500" dirty="0" smtClean="0"/>
              <a:t>)</a:t>
            </a:r>
          </a:p>
          <a:p>
            <a:pPr marL="0" indent="0">
              <a:buNone/>
            </a:pPr>
            <a:endParaRPr lang="en-GB" sz="1500" dirty="0" smtClean="0"/>
          </a:p>
          <a:p>
            <a:pPr marL="0" indent="0">
              <a:buNone/>
            </a:pPr>
            <a:r>
              <a:rPr lang="en-GB" sz="1500" dirty="0" err="1"/>
              <a:t>Untuk</a:t>
            </a:r>
            <a:r>
              <a:rPr lang="en-GB" sz="1500" dirty="0"/>
              <a:t> </a:t>
            </a:r>
            <a:r>
              <a:rPr lang="en-GB" sz="1500" dirty="0" err="1"/>
              <a:t>semua</a:t>
            </a:r>
            <a:r>
              <a:rPr lang="en-GB" sz="1500" dirty="0"/>
              <a:t> data </a:t>
            </a:r>
            <a:r>
              <a:rPr lang="en-GB" sz="1500" dirty="0" err="1"/>
              <a:t>dalam</a:t>
            </a:r>
            <a:r>
              <a:rPr lang="en-GB" sz="1500" dirty="0"/>
              <a:t> </a:t>
            </a:r>
            <a:r>
              <a:rPr lang="en-GB" sz="1500" dirty="0" err="1"/>
              <a:t>bahasa</a:t>
            </a:r>
            <a:r>
              <a:rPr lang="en-GB" sz="1500" dirty="0"/>
              <a:t> </a:t>
            </a:r>
            <a:r>
              <a:rPr lang="en-GB" sz="1500" dirty="0" err="1"/>
              <a:t>selain</a:t>
            </a:r>
            <a:r>
              <a:rPr lang="en-GB" sz="1500" dirty="0"/>
              <a:t> </a:t>
            </a:r>
            <a:r>
              <a:rPr lang="en-GB" sz="1500" dirty="0" err="1"/>
              <a:t>bahasa</a:t>
            </a:r>
            <a:r>
              <a:rPr lang="en-GB" sz="1500" dirty="0"/>
              <a:t> </a:t>
            </a:r>
            <a:r>
              <a:rPr lang="en-GB" sz="1500" dirty="0" err="1"/>
              <a:t>Inggris</a:t>
            </a:r>
            <a:r>
              <a:rPr lang="en-GB" sz="1500" dirty="0"/>
              <a:t>, </a:t>
            </a:r>
            <a:r>
              <a:rPr lang="en-GB" sz="1500" dirty="0" err="1"/>
              <a:t>kirim</a:t>
            </a:r>
            <a:r>
              <a:rPr lang="en-GB" sz="1500" dirty="0"/>
              <a:t> </a:t>
            </a:r>
            <a:r>
              <a:rPr lang="en-GB" sz="1500" dirty="0" err="1"/>
              <a:t>Kartu</a:t>
            </a:r>
            <a:r>
              <a:rPr lang="en-GB" sz="1500" dirty="0"/>
              <a:t> Data Dive Against Debris</a:t>
            </a:r>
            <a:r>
              <a:rPr lang="en-GB" sz="1500" baseline="30000" dirty="0"/>
              <a:t>®</a:t>
            </a:r>
            <a:r>
              <a:rPr lang="en-GB" sz="1500" dirty="0"/>
              <a:t> yang </a:t>
            </a:r>
            <a:r>
              <a:rPr lang="en-GB" sz="1500" dirty="0" err="1"/>
              <a:t>sudah</a:t>
            </a:r>
            <a:r>
              <a:rPr lang="en-GB" sz="1500" dirty="0"/>
              <a:t> </a:t>
            </a:r>
            <a:r>
              <a:rPr lang="en-GB" sz="1500" dirty="0" err="1"/>
              <a:t>dilengkapi</a:t>
            </a:r>
            <a:r>
              <a:rPr lang="en-GB" sz="1500" dirty="0"/>
              <a:t> </a:t>
            </a:r>
            <a:r>
              <a:rPr lang="en-GB" sz="1500" dirty="0" err="1"/>
              <a:t>beserta</a:t>
            </a:r>
            <a:r>
              <a:rPr lang="en-GB" sz="1500" dirty="0"/>
              <a:t> </a:t>
            </a:r>
            <a:r>
              <a:rPr lang="en-GB" sz="1500" dirty="0" err="1"/>
              <a:t>foto</a:t>
            </a:r>
            <a:r>
              <a:rPr lang="en-GB" sz="1500" dirty="0"/>
              <a:t> </a:t>
            </a:r>
            <a:r>
              <a:rPr lang="en-GB" sz="1500" dirty="0" err="1"/>
              <a:t>melalui</a:t>
            </a:r>
            <a:r>
              <a:rPr lang="en-GB" sz="1500" dirty="0"/>
              <a:t> </a:t>
            </a:r>
            <a:r>
              <a:rPr lang="en-GB" sz="1500" dirty="0" err="1"/>
              <a:t>surel</a:t>
            </a:r>
            <a:r>
              <a:rPr lang="en-GB" sz="1500" dirty="0"/>
              <a:t> (email) </a:t>
            </a:r>
            <a:r>
              <a:rPr lang="en-GB" sz="1500" dirty="0" err="1"/>
              <a:t>ke</a:t>
            </a:r>
            <a:r>
              <a:rPr lang="en-GB" sz="1500" dirty="0"/>
              <a:t> </a:t>
            </a:r>
            <a:r>
              <a:rPr lang="en-GB" sz="1500" dirty="0" smtClean="0">
                <a:hlinkClick r:id="rId5"/>
              </a:rPr>
              <a:t>diveagainstdebris@projectaware.org</a:t>
            </a:r>
            <a:r>
              <a:rPr lang="en-GB" sz="1500" dirty="0" smtClean="0"/>
              <a:t> </a:t>
            </a:r>
          </a:p>
          <a:p>
            <a:pPr marL="0" indent="0">
              <a:buNone/>
            </a:pPr>
            <a:endParaRPr lang="en-GB" sz="1500" dirty="0" smtClean="0"/>
          </a:p>
          <a:p>
            <a:pPr marL="0" indent="0">
              <a:buNone/>
            </a:pPr>
            <a:r>
              <a:rPr lang="en-GB" sz="1500" dirty="0" err="1"/>
              <a:t>Pastikan</a:t>
            </a:r>
            <a:r>
              <a:rPr lang="en-GB" sz="1500" dirty="0"/>
              <a:t> </a:t>
            </a:r>
            <a:r>
              <a:rPr lang="en-GB" sz="1500" dirty="0" err="1"/>
              <a:t>bahwa</a:t>
            </a:r>
            <a:r>
              <a:rPr lang="en-GB" sz="1500" dirty="0"/>
              <a:t> </a:t>
            </a:r>
            <a:r>
              <a:rPr lang="en-GB" sz="1500" dirty="0" err="1"/>
              <a:t>semua</a:t>
            </a:r>
            <a:r>
              <a:rPr lang="en-GB" sz="1500" dirty="0"/>
              <a:t> </a:t>
            </a:r>
            <a:r>
              <a:rPr lang="en-GB" sz="1500" dirty="0" err="1"/>
              <a:t>bidang</a:t>
            </a:r>
            <a:r>
              <a:rPr lang="en-GB" sz="1500" dirty="0"/>
              <a:t> </a:t>
            </a:r>
            <a:r>
              <a:rPr lang="en-GB" sz="1500" dirty="0" err="1"/>
              <a:t>diisi</a:t>
            </a:r>
            <a:r>
              <a:rPr lang="en-GB" sz="1500" dirty="0"/>
              <a:t> </a:t>
            </a:r>
            <a:r>
              <a:rPr lang="en-GB" sz="1500" dirty="0" err="1"/>
              <a:t>dengan</a:t>
            </a:r>
            <a:r>
              <a:rPr lang="en-GB" sz="1500" dirty="0"/>
              <a:t> </a:t>
            </a:r>
            <a:r>
              <a:rPr lang="en-GB" sz="1500" dirty="0" err="1"/>
              <a:t>akurat</a:t>
            </a:r>
            <a:r>
              <a:rPr lang="en-GB" sz="1500" dirty="0"/>
              <a:t>.</a:t>
            </a:r>
            <a:endParaRPr lang="en-GB"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19969"/>
            <a:ext cx="5334000" cy="990600"/>
          </a:xfrm>
        </p:spPr>
        <p:txBody>
          <a:bodyPr anchor="t"/>
          <a:lstStyle/>
          <a:p>
            <a:pPr>
              <a:defRPr/>
            </a:pPr>
            <a:r>
              <a:rPr lang="id-ID" dirty="0"/>
              <a:t>Langkah 5: Laporkan</a:t>
            </a:r>
            <a:endParaRPr lang="id-ID" noProof="0" dirty="0"/>
          </a:p>
        </p:txBody>
      </p:sp>
      <p:sp>
        <p:nvSpPr>
          <p:cNvPr id="97283" name="Content Placeholder 2"/>
          <p:cNvSpPr>
            <a:spLocks noGrp="1"/>
          </p:cNvSpPr>
          <p:nvPr>
            <p:ph idx="1"/>
          </p:nvPr>
        </p:nvSpPr>
        <p:spPr>
          <a:xfrm>
            <a:off x="685800" y="2667000"/>
            <a:ext cx="8001000" cy="2438400"/>
          </a:xfrm>
        </p:spPr>
        <p:txBody>
          <a:bodyPr>
            <a:normAutofit fontScale="92500" lnSpcReduction="10000"/>
          </a:bodyPr>
          <a:lstStyle/>
          <a:p>
            <a:pPr>
              <a:buNone/>
            </a:pPr>
            <a:r>
              <a:rPr lang="id-ID" dirty="0"/>
              <a:t>	Saya telah membaca Panduan Survei Dive Against </a:t>
            </a:r>
            <a:r>
              <a:rPr lang="id-ID" dirty="0" err="1"/>
              <a:t>Debris</a:t>
            </a:r>
            <a:r>
              <a:rPr lang="id-ID" baseline="30000" dirty="0" err="1"/>
              <a:t>®</a:t>
            </a:r>
            <a:r>
              <a:rPr lang="id-ID" dirty="0"/>
              <a:t> dan data yang saya laporkan dikumpulkan di bawah air, selama satu kali penyelaman dan diselesaikan oleh satu atau beberapa tim rekan. Saya memahami bahwa saya hanya boleh menyertakan data mengenai sampah yang dikumpulkan dari lingkungan bawah air di sini. Penyelaman berulang kali harus dilaporkan melalui penyerahan terpisah dan sampah yang dikumpulkan di daratan dapat dibagi dengan komunitas </a:t>
            </a:r>
            <a:r>
              <a:rPr lang="id-ID" dirty="0" err="1"/>
              <a:t>My</a:t>
            </a:r>
            <a:r>
              <a:rPr lang="id-ID" dirty="0"/>
              <a:t> Ocean. Saya memahami bahwa data yang saya serahkan akan ditampilkan di Peta Dive Against </a:t>
            </a:r>
            <a:r>
              <a:rPr lang="id-ID" dirty="0" err="1"/>
              <a:t>Debris</a:t>
            </a:r>
            <a:r>
              <a:rPr lang="id-ID" baseline="30000" dirty="0" err="1"/>
              <a:t>®</a:t>
            </a:r>
            <a:r>
              <a:rPr lang="id-ID" dirty="0"/>
              <a:t> setelah ditinjau dan asalkan memenuhi proses peninjauan kualitas internal Project AWARE.</a:t>
            </a:r>
            <a:endParaRPr lang="id-ID" noProof="0" dirty="0" smtClean="0"/>
          </a:p>
        </p:txBody>
      </p:sp>
      <p:sp>
        <p:nvSpPr>
          <p:cNvPr id="97284" name="Text Placeholder 3"/>
          <p:cNvSpPr>
            <a:spLocks noGrp="1"/>
          </p:cNvSpPr>
          <p:nvPr>
            <p:ph type="body" sz="quarter" idx="12"/>
          </p:nvPr>
        </p:nvSpPr>
        <p:spPr>
          <a:xfrm>
            <a:off x="457200" y="1828800"/>
            <a:ext cx="8153400" cy="685800"/>
          </a:xfrm>
        </p:spPr>
        <p:txBody>
          <a:bodyPr>
            <a:normAutofit lnSpcReduction="10000"/>
          </a:bodyPr>
          <a:lstStyle/>
          <a:p>
            <a:r>
              <a:rPr lang="id-ID" dirty="0"/>
              <a:t>Sebelum menyerahkan data, Anda akan diminta untuk menegaskan Pernyataan Penyurvei Dive Against </a:t>
            </a:r>
            <a:r>
              <a:rPr lang="id-ID" dirty="0" err="1"/>
              <a:t>Debris</a:t>
            </a:r>
            <a:r>
              <a:rPr lang="id-ID" baseline="30000" dirty="0" err="1"/>
              <a:t>®</a:t>
            </a:r>
            <a:r>
              <a:rPr lang="id-ID" dirty="0"/>
              <a:t>:</a:t>
            </a:r>
            <a:endParaRPr lang="id-ID" noProof="0" dirty="0" smtClean="0"/>
          </a:p>
        </p:txBody>
      </p:sp>
      <p:sp>
        <p:nvSpPr>
          <p:cNvPr id="97285" name="Text Placeholder 4"/>
          <p:cNvSpPr>
            <a:spLocks noGrp="1"/>
          </p:cNvSpPr>
          <p:nvPr>
            <p:ph type="body" sz="quarter" idx="16"/>
          </p:nvPr>
        </p:nvSpPr>
        <p:spPr>
          <a:xfrm>
            <a:off x="76200" y="6418263"/>
            <a:ext cx="2590800" cy="304800"/>
          </a:xfrm>
        </p:spPr>
        <p:txBody>
          <a:bodyPr/>
          <a:lstStyle/>
          <a:p>
            <a:r>
              <a:rPr lang="id-ID" dirty="0" smtClean="0"/>
              <a:t>B3: </a:t>
            </a:r>
            <a:r>
              <a:rPr lang="id-ID" dirty="0"/>
              <a:t>Laporkan Data</a:t>
            </a:r>
            <a:endParaRPr lang="id-ID" noProof="0" dirty="0" smtClean="0"/>
          </a:p>
        </p:txBody>
      </p:sp>
      <p:sp>
        <p:nvSpPr>
          <p:cNvPr id="97286"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Panduan</a:t>
            </a:r>
            <a:r>
              <a:rPr lang="en-AU" dirty="0"/>
              <a:t> </a:t>
            </a:r>
            <a:r>
              <a:rPr lang="en-AU" dirty="0" err="1"/>
              <a:t>Survei</a:t>
            </a:r>
            <a:r>
              <a:rPr lang="en-AU" dirty="0"/>
              <a:t> </a:t>
            </a:r>
            <a:endParaRPr lang="en-AU"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97287" name="Slide Number Placeholder 6"/>
          <p:cNvSpPr>
            <a:spLocks noGrp="1"/>
          </p:cNvSpPr>
          <p:nvPr>
            <p:ph type="sldNum" sz="quarter" idx="18"/>
          </p:nvPr>
        </p:nvSpPr>
        <p:spPr bwMode="auto">
          <a:noFill/>
          <a:ln>
            <a:miter lim="800000"/>
            <a:headEnd/>
            <a:tailEnd/>
          </a:ln>
        </p:spPr>
        <p:txBody>
          <a:bodyPr/>
          <a:lstStyle/>
          <a:p>
            <a:fld id="{E2D11223-4CFD-4AD0-8A2F-44CCD5FB393E}" type="slidenum">
              <a:rPr lang="en-US"/>
              <a:pPr/>
              <a:t>45</a:t>
            </a:fld>
            <a:endParaRPr lang="en-US"/>
          </a:p>
        </p:txBody>
      </p:sp>
      <p:pic>
        <p:nvPicPr>
          <p:cNvPr id="97288" name="Picture 8" descr="00_Report.eps"/>
          <p:cNvPicPr>
            <a:picLocks noChangeAspect="1"/>
          </p:cNvPicPr>
          <p:nvPr/>
        </p:nvPicPr>
        <p:blipFill>
          <a:blip r:embed="rId3" cstate="print"/>
          <a:srcRect/>
          <a:stretch>
            <a:fillRect/>
          </a:stretch>
        </p:blipFill>
        <p:spPr bwMode="auto">
          <a:xfrm>
            <a:off x="4191000" y="781409"/>
            <a:ext cx="990600" cy="990600"/>
          </a:xfrm>
          <a:prstGeom prst="rect">
            <a:avLst/>
          </a:prstGeom>
          <a:noFill/>
          <a:ln w="9525">
            <a:noFill/>
            <a:miter lim="800000"/>
            <a:headEnd/>
            <a:tailEnd/>
          </a:ln>
        </p:spPr>
      </p:pic>
      <p:sp>
        <p:nvSpPr>
          <p:cNvPr id="9" name="Text Placeholder 11"/>
          <p:cNvSpPr txBox="1">
            <a:spLocks/>
          </p:cNvSpPr>
          <p:nvPr/>
        </p:nvSpPr>
        <p:spPr bwMode="auto">
          <a:xfrm>
            <a:off x="152400" y="5181600"/>
            <a:ext cx="8839200" cy="762000"/>
          </a:xfrm>
          <a:prstGeom prst="rect">
            <a:avLst/>
          </a:prstGeom>
          <a:noFill/>
          <a:ln w="9525">
            <a:noFill/>
            <a:miter lim="800000"/>
            <a:headEnd/>
            <a:tailEnd/>
          </a:ln>
        </p:spPr>
        <p:txBody>
          <a:bodyPr/>
          <a:lstStyle/>
          <a:p>
            <a:pPr algn="ctr">
              <a:spcBef>
                <a:spcPct val="20000"/>
              </a:spcBef>
              <a:buSzPct val="75000"/>
              <a:buFont typeface="Wingdings" pitchFamily="2" charset="2"/>
              <a:buNone/>
              <a:defRPr/>
            </a:pPr>
            <a:r>
              <a:rPr lang="en-AU" sz="2200" b="1" dirty="0" err="1">
                <a:solidFill>
                  <a:schemeClr val="accent2">
                    <a:lumMod val="75000"/>
                  </a:schemeClr>
                </a:solidFill>
                <a:latin typeface="Arial" panose="020B0604020202020204" pitchFamily="34" charset="0"/>
                <a:cs typeface="Arial" panose="020B0604020202020204" pitchFamily="34" charset="0"/>
              </a:rPr>
              <a:t>Hanya</a:t>
            </a:r>
            <a:r>
              <a:rPr lang="en-AU" sz="2200" b="1" dirty="0">
                <a:solidFill>
                  <a:schemeClr val="accent2">
                    <a:lumMod val="75000"/>
                  </a:schemeClr>
                </a:solidFill>
                <a:latin typeface="Arial" panose="020B0604020202020204" pitchFamily="34" charset="0"/>
                <a:cs typeface="Arial" panose="020B0604020202020204" pitchFamily="34" charset="0"/>
              </a:rPr>
              <a:t> </a:t>
            </a:r>
            <a:r>
              <a:rPr lang="en-AU" sz="2200" b="1" dirty="0" err="1">
                <a:solidFill>
                  <a:schemeClr val="accent2">
                    <a:lumMod val="75000"/>
                  </a:schemeClr>
                </a:solidFill>
                <a:latin typeface="Arial" panose="020B0604020202020204" pitchFamily="34" charset="0"/>
                <a:cs typeface="Arial" panose="020B0604020202020204" pitchFamily="34" charset="0"/>
              </a:rPr>
              <a:t>penyelam</a:t>
            </a:r>
            <a:r>
              <a:rPr lang="en-AU" sz="2200" b="1" dirty="0">
                <a:solidFill>
                  <a:schemeClr val="accent2">
                    <a:lumMod val="75000"/>
                  </a:schemeClr>
                </a:solidFill>
                <a:latin typeface="Arial" panose="020B0604020202020204" pitchFamily="34" charset="0"/>
                <a:cs typeface="Arial" panose="020B0604020202020204" pitchFamily="34" charset="0"/>
              </a:rPr>
              <a:t> yang </a:t>
            </a:r>
            <a:r>
              <a:rPr lang="en-AU" sz="2200" b="1" dirty="0" err="1">
                <a:solidFill>
                  <a:schemeClr val="accent2">
                    <a:lumMod val="75000"/>
                  </a:schemeClr>
                </a:solidFill>
                <a:latin typeface="Arial" panose="020B0604020202020204" pitchFamily="34" charset="0"/>
                <a:cs typeface="Arial" panose="020B0604020202020204" pitchFamily="34" charset="0"/>
              </a:rPr>
              <a:t>memiliki</a:t>
            </a:r>
            <a:r>
              <a:rPr lang="en-AU" sz="2200" b="1" dirty="0">
                <a:solidFill>
                  <a:schemeClr val="accent2">
                    <a:lumMod val="75000"/>
                  </a:schemeClr>
                </a:solidFill>
                <a:latin typeface="Arial" panose="020B0604020202020204" pitchFamily="34" charset="0"/>
                <a:cs typeface="Arial" panose="020B0604020202020204" pitchFamily="34" charset="0"/>
              </a:rPr>
              <a:t> </a:t>
            </a:r>
            <a:r>
              <a:rPr lang="en-AU" sz="2200" b="1" dirty="0" err="1">
                <a:solidFill>
                  <a:schemeClr val="accent2">
                    <a:lumMod val="75000"/>
                  </a:schemeClr>
                </a:solidFill>
                <a:latin typeface="Arial" panose="020B0604020202020204" pitchFamily="34" charset="0"/>
                <a:cs typeface="Arial" panose="020B0604020202020204" pitchFamily="34" charset="0"/>
              </a:rPr>
              <a:t>keahlian</a:t>
            </a:r>
            <a:r>
              <a:rPr lang="en-AU" sz="2200" b="1" dirty="0">
                <a:solidFill>
                  <a:schemeClr val="accent2">
                    <a:lumMod val="75000"/>
                  </a:schemeClr>
                </a:solidFill>
                <a:latin typeface="Arial" panose="020B0604020202020204" pitchFamily="34" charset="0"/>
                <a:cs typeface="Arial" panose="020B0604020202020204" pitchFamily="34" charset="0"/>
              </a:rPr>
              <a:t> </a:t>
            </a:r>
            <a:r>
              <a:rPr lang="en-AU" sz="2200" b="1" dirty="0" err="1">
                <a:solidFill>
                  <a:schemeClr val="accent2">
                    <a:lumMod val="75000"/>
                  </a:schemeClr>
                </a:solidFill>
                <a:latin typeface="Arial" panose="020B0604020202020204" pitchFamily="34" charset="0"/>
                <a:cs typeface="Arial" panose="020B0604020202020204" pitchFamily="34" charset="0"/>
              </a:rPr>
              <a:t>untuk</a:t>
            </a:r>
            <a:r>
              <a:rPr lang="en-AU" sz="2200" b="1" dirty="0">
                <a:solidFill>
                  <a:schemeClr val="accent2">
                    <a:lumMod val="75000"/>
                  </a:schemeClr>
                </a:solidFill>
                <a:latin typeface="Arial" panose="020B0604020202020204" pitchFamily="34" charset="0"/>
                <a:cs typeface="Arial" panose="020B0604020202020204" pitchFamily="34" charset="0"/>
              </a:rPr>
              <a:t> </a:t>
            </a:r>
            <a:r>
              <a:rPr lang="en-AU" sz="2200" b="1" dirty="0" err="1">
                <a:solidFill>
                  <a:schemeClr val="accent2">
                    <a:lumMod val="75000"/>
                  </a:schemeClr>
                </a:solidFill>
                <a:latin typeface="Arial" panose="020B0604020202020204" pitchFamily="34" charset="0"/>
                <a:cs typeface="Arial" panose="020B0604020202020204" pitchFamily="34" charset="0"/>
              </a:rPr>
              <a:t>menyingkirkan</a:t>
            </a:r>
            <a:r>
              <a:rPr lang="en-AU" sz="2200" b="1" dirty="0">
                <a:solidFill>
                  <a:schemeClr val="accent2">
                    <a:lumMod val="75000"/>
                  </a:schemeClr>
                </a:solidFill>
                <a:latin typeface="Arial" panose="020B0604020202020204" pitchFamily="34" charset="0"/>
                <a:cs typeface="Arial" panose="020B0604020202020204" pitchFamily="34" charset="0"/>
              </a:rPr>
              <a:t> </a:t>
            </a:r>
            <a:r>
              <a:rPr lang="en-AU" sz="2200" b="1" dirty="0" err="1">
                <a:solidFill>
                  <a:schemeClr val="accent2">
                    <a:lumMod val="75000"/>
                  </a:schemeClr>
                </a:solidFill>
                <a:latin typeface="Arial" panose="020B0604020202020204" pitchFamily="34" charset="0"/>
                <a:cs typeface="Arial" panose="020B0604020202020204" pitchFamily="34" charset="0"/>
              </a:rPr>
              <a:t>dan</a:t>
            </a:r>
            <a:r>
              <a:rPr lang="en-AU" sz="2200" b="1" dirty="0">
                <a:solidFill>
                  <a:schemeClr val="accent2">
                    <a:lumMod val="75000"/>
                  </a:schemeClr>
                </a:solidFill>
                <a:latin typeface="Arial" panose="020B0604020202020204" pitchFamily="34" charset="0"/>
                <a:cs typeface="Arial" panose="020B0604020202020204" pitchFamily="34" charset="0"/>
              </a:rPr>
              <a:t> </a:t>
            </a:r>
            <a:r>
              <a:rPr lang="en-AU" sz="2200" b="1" dirty="0" err="1">
                <a:solidFill>
                  <a:schemeClr val="accent2">
                    <a:lumMod val="75000"/>
                  </a:schemeClr>
                </a:solidFill>
                <a:latin typeface="Arial" panose="020B0604020202020204" pitchFamily="34" charset="0"/>
                <a:cs typeface="Arial" panose="020B0604020202020204" pitchFamily="34" charset="0"/>
              </a:rPr>
              <a:t>melaporkan</a:t>
            </a:r>
            <a:r>
              <a:rPr lang="en-AU" sz="2200" b="1" dirty="0">
                <a:solidFill>
                  <a:schemeClr val="accent2">
                    <a:lumMod val="75000"/>
                  </a:schemeClr>
                </a:solidFill>
                <a:latin typeface="Arial" panose="020B0604020202020204" pitchFamily="34" charset="0"/>
                <a:cs typeface="Arial" panose="020B0604020202020204" pitchFamily="34" charset="0"/>
              </a:rPr>
              <a:t> </a:t>
            </a:r>
            <a:r>
              <a:rPr lang="en-AU" sz="2200" b="1" dirty="0" err="1">
                <a:solidFill>
                  <a:schemeClr val="accent2">
                    <a:lumMod val="75000"/>
                  </a:schemeClr>
                </a:solidFill>
                <a:latin typeface="Arial" panose="020B0604020202020204" pitchFamily="34" charset="0"/>
                <a:cs typeface="Arial" panose="020B0604020202020204" pitchFamily="34" charset="0"/>
              </a:rPr>
              <a:t>sampah</a:t>
            </a:r>
            <a:r>
              <a:rPr lang="en-AU" sz="2200" b="1" dirty="0">
                <a:solidFill>
                  <a:schemeClr val="accent2">
                    <a:lumMod val="75000"/>
                  </a:schemeClr>
                </a:solidFill>
                <a:latin typeface="Arial" panose="020B0604020202020204" pitchFamily="34" charset="0"/>
                <a:cs typeface="Arial" panose="020B0604020202020204" pitchFamily="34" charset="0"/>
              </a:rPr>
              <a:t> </a:t>
            </a:r>
            <a:r>
              <a:rPr lang="en-AU" sz="2200" b="1" dirty="0" err="1">
                <a:solidFill>
                  <a:schemeClr val="accent2">
                    <a:lumMod val="75000"/>
                  </a:schemeClr>
                </a:solidFill>
                <a:latin typeface="Arial" panose="020B0604020202020204" pitchFamily="34" charset="0"/>
                <a:cs typeface="Arial" panose="020B0604020202020204" pitchFamily="34" charset="0"/>
              </a:rPr>
              <a:t>laut</a:t>
            </a:r>
            <a:r>
              <a:rPr lang="en-AU" sz="2200" b="1" dirty="0">
                <a:solidFill>
                  <a:schemeClr val="accent2">
                    <a:lumMod val="75000"/>
                  </a:schemeClr>
                </a:solidFill>
                <a:latin typeface="Arial" panose="020B0604020202020204" pitchFamily="34" charset="0"/>
                <a:cs typeface="Arial" panose="020B0604020202020204" pitchFamily="34" charset="0"/>
              </a:rPr>
              <a:t> </a:t>
            </a:r>
            <a:r>
              <a:rPr lang="en-AU" sz="2200" b="1" dirty="0" err="1">
                <a:solidFill>
                  <a:schemeClr val="accent2">
                    <a:lumMod val="75000"/>
                  </a:schemeClr>
                </a:solidFill>
                <a:latin typeface="Arial" panose="020B0604020202020204" pitchFamily="34" charset="0"/>
                <a:cs typeface="Arial" panose="020B0604020202020204" pitchFamily="34" charset="0"/>
              </a:rPr>
              <a:t>bawah</a:t>
            </a:r>
            <a:r>
              <a:rPr lang="en-AU" sz="2200" b="1" dirty="0">
                <a:solidFill>
                  <a:schemeClr val="accent2">
                    <a:lumMod val="75000"/>
                  </a:schemeClr>
                </a:solidFill>
                <a:latin typeface="Arial" panose="020B0604020202020204" pitchFamily="34" charset="0"/>
                <a:cs typeface="Arial" panose="020B0604020202020204" pitchFamily="34" charset="0"/>
              </a:rPr>
              <a:t> air</a:t>
            </a:r>
            <a:endParaRPr lang="en-GB" sz="2000" b="1" dirty="0">
              <a:solidFill>
                <a:schemeClr val="accent2">
                  <a:lumMod val="75000"/>
                </a:schemeClr>
              </a:solidFill>
              <a:latin typeface="Arial" panose="020B0604020202020204" pitchFamily="34" charset="0"/>
              <a:cs typeface="Arial" panose="020B0604020202020204" pitchFamily="34" charset="0"/>
            </a:endParaRPr>
          </a:p>
        </p:txBody>
      </p:sp>
      <p:sp>
        <p:nvSpPr>
          <p:cNvPr id="9729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Langkah</a:t>
            </a:r>
            <a:r>
              <a:rPr lang="en-US" sz="1600" b="1" i="1" dirty="0">
                <a:solidFill>
                  <a:srgbClr val="376092"/>
                </a:solidFill>
                <a:latin typeface="Arial" panose="020B0604020202020204" pitchFamily="34" charset="0"/>
                <a:cs typeface="Arial" panose="020B0604020202020204" pitchFamily="34" charset="0"/>
              </a:rPr>
              <a:t> 5: </a:t>
            </a:r>
            <a:r>
              <a:rPr lang="en-US" sz="1600" b="1" i="1" dirty="0" err="1">
                <a:solidFill>
                  <a:srgbClr val="376092"/>
                </a:solidFill>
                <a:latin typeface="Arial" panose="020B0604020202020204" pitchFamily="34" charset="0"/>
                <a:cs typeface="Arial" panose="020B0604020202020204" pitchFamily="34" charset="0"/>
              </a:rPr>
              <a:t>Laporkan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id-ID" dirty="0"/>
              <a:t>Kita telah membahas</a:t>
            </a:r>
            <a:endParaRPr lang="id-ID" noProof="0" dirty="0"/>
          </a:p>
        </p:txBody>
      </p:sp>
      <p:sp>
        <p:nvSpPr>
          <p:cNvPr id="99331" name="Content Placeholder 2"/>
          <p:cNvSpPr>
            <a:spLocks noGrp="1"/>
          </p:cNvSpPr>
          <p:nvPr>
            <p:ph idx="1"/>
          </p:nvPr>
        </p:nvSpPr>
        <p:spPr>
          <a:xfrm>
            <a:off x="685800" y="3048001"/>
            <a:ext cx="4495800" cy="2514600"/>
          </a:xfrm>
        </p:spPr>
        <p:txBody>
          <a:bodyPr/>
          <a:lstStyle/>
          <a:p>
            <a:pPr lvl="0"/>
            <a:r>
              <a:rPr lang="id-ID" dirty="0"/>
              <a:t>Langkah 1: Timbang</a:t>
            </a:r>
            <a:endParaRPr lang="en-GB" dirty="0"/>
          </a:p>
          <a:p>
            <a:pPr lvl="0"/>
            <a:r>
              <a:rPr lang="id-ID" dirty="0"/>
              <a:t>Langkah 2: Pilah</a:t>
            </a:r>
            <a:endParaRPr lang="en-GB" dirty="0"/>
          </a:p>
          <a:p>
            <a:pPr lvl="0"/>
            <a:r>
              <a:rPr lang="id-ID" dirty="0"/>
              <a:t>Langkah 3: Catat</a:t>
            </a:r>
            <a:endParaRPr lang="en-GB" dirty="0"/>
          </a:p>
          <a:p>
            <a:pPr lvl="0"/>
            <a:r>
              <a:rPr lang="id-ID" dirty="0"/>
              <a:t>Langkah 4: Buang</a:t>
            </a:r>
            <a:endParaRPr lang="en-GB" dirty="0"/>
          </a:p>
          <a:p>
            <a:pPr lvl="0"/>
            <a:r>
              <a:rPr lang="id-ID" dirty="0"/>
              <a:t>Langkah 5: Laporkan</a:t>
            </a:r>
            <a:endParaRPr lang="en-GB" dirty="0"/>
          </a:p>
          <a:p>
            <a:pPr marL="0" indent="0">
              <a:buNone/>
            </a:pPr>
            <a:endParaRPr lang="id-ID" noProof="0" dirty="0" smtClean="0"/>
          </a:p>
        </p:txBody>
      </p:sp>
      <p:sp>
        <p:nvSpPr>
          <p:cNvPr id="99332" name="Text Placeholder 3"/>
          <p:cNvSpPr>
            <a:spLocks noGrp="1"/>
          </p:cNvSpPr>
          <p:nvPr>
            <p:ph type="body" sz="quarter" idx="12"/>
          </p:nvPr>
        </p:nvSpPr>
        <p:spPr>
          <a:xfrm>
            <a:off x="457200" y="1951038"/>
            <a:ext cx="8153400" cy="685800"/>
          </a:xfrm>
        </p:spPr>
        <p:txBody>
          <a:bodyPr/>
          <a:lstStyle/>
          <a:p>
            <a:r>
              <a:rPr lang="sv-SE" dirty="0"/>
              <a:t>BAGIAN 3: Jadikan Survei Anda Bermakna</a:t>
            </a:r>
            <a:endParaRPr lang="id-ID" noProof="0" dirty="0" smtClean="0"/>
          </a:p>
        </p:txBody>
      </p:sp>
      <p:sp>
        <p:nvSpPr>
          <p:cNvPr id="99333"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Panduan</a:t>
            </a:r>
            <a:r>
              <a:rPr lang="en-AU" dirty="0"/>
              <a:t> </a:t>
            </a:r>
            <a:r>
              <a:rPr lang="en-AU" dirty="0" err="1"/>
              <a:t>Survei</a:t>
            </a:r>
            <a:r>
              <a:rPr lang="en-AU" dirty="0"/>
              <a:t> </a:t>
            </a:r>
            <a:endParaRPr lang="en-AU"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99334" name="Slide Number Placeholder 5"/>
          <p:cNvSpPr>
            <a:spLocks noGrp="1"/>
          </p:cNvSpPr>
          <p:nvPr>
            <p:ph type="sldNum" sz="quarter" idx="18"/>
          </p:nvPr>
        </p:nvSpPr>
        <p:spPr bwMode="auto">
          <a:noFill/>
          <a:ln>
            <a:miter lim="800000"/>
            <a:headEnd/>
            <a:tailEnd/>
          </a:ln>
        </p:spPr>
        <p:txBody>
          <a:bodyPr/>
          <a:lstStyle/>
          <a:p>
            <a:fld id="{49F07B67-7AFC-46CF-92BF-40EAD437919F}" type="slidenum">
              <a:rPr lang="en-US"/>
              <a:pPr/>
              <a:t>46</a:t>
            </a:fld>
            <a:endParaRPr lang="en-US"/>
          </a:p>
        </p:txBody>
      </p:sp>
      <p:sp>
        <p:nvSpPr>
          <p:cNvPr id="99335" name="Text Placeholder 14"/>
          <p:cNvSpPr>
            <a:spLocks noGrp="1"/>
          </p:cNvSpPr>
          <p:nvPr>
            <p:ph type="body" sz="quarter" idx="16"/>
          </p:nvPr>
        </p:nvSpPr>
        <p:spPr>
          <a:xfrm>
            <a:off x="76200" y="6418263"/>
            <a:ext cx="2590800" cy="304800"/>
          </a:xfrm>
        </p:spPr>
        <p:txBody>
          <a:bodyPr/>
          <a:lstStyle/>
          <a:p>
            <a:r>
              <a:rPr lang="id-ID" dirty="0" smtClean="0"/>
              <a:t>B3: </a:t>
            </a:r>
            <a:r>
              <a:rPr lang="id-ID" dirty="0"/>
              <a:t>Laporkan Data</a:t>
            </a:r>
            <a:endParaRPr lang="id-ID" noProof="0" dirty="0" smtClean="0"/>
          </a:p>
        </p:txBody>
      </p:sp>
      <p:sp>
        <p:nvSpPr>
          <p:cNvPr id="99336"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n-AU" b="1" dirty="0" err="1">
                <a:solidFill>
                  <a:srgbClr val="376092"/>
                </a:solidFill>
                <a:latin typeface="Arial" panose="020B0604020202020204" pitchFamily="34" charset="0"/>
                <a:cs typeface="Arial" panose="020B0604020202020204" pitchFamily="34" charset="0"/>
              </a:rPr>
              <a:t>Melaporkan</a:t>
            </a:r>
            <a:r>
              <a:rPr lang="en-AU" b="1" dirty="0">
                <a:solidFill>
                  <a:srgbClr val="376092"/>
                </a:solidFill>
                <a:latin typeface="Arial" panose="020B0604020202020204" pitchFamily="34" charset="0"/>
                <a:cs typeface="Arial" panose="020B0604020202020204" pitchFamily="34" charset="0"/>
              </a:rPr>
              <a:t> data</a:t>
            </a:r>
            <a:endParaRPr lang="en-GB" b="1" dirty="0">
              <a:solidFill>
                <a:srgbClr val="376092"/>
              </a:solidFill>
              <a:latin typeface="Arial" panose="020B0604020202020204" pitchFamily="34" charset="0"/>
              <a:cs typeface="Arial" panose="020B0604020202020204" pitchFamily="34" charset="0"/>
            </a:endParaRPr>
          </a:p>
        </p:txBody>
      </p:sp>
      <p:sp>
        <p:nvSpPr>
          <p:cNvPr id="99337"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sz="2000" b="1" dirty="0">
                <a:solidFill>
                  <a:srgbClr val="376092"/>
                </a:solidFill>
                <a:latin typeface="Arial" panose="020B0604020202020204" pitchFamily="34" charset="0"/>
                <a:cs typeface="Arial" panose="020B0604020202020204" pitchFamily="34" charset="0"/>
              </a:rPr>
              <a:t>Ada </a:t>
            </a:r>
            <a:r>
              <a:rPr lang="en-US" sz="2000" b="1" dirty="0" err="1">
                <a:solidFill>
                  <a:srgbClr val="376092"/>
                </a:solidFill>
                <a:latin typeface="Arial" panose="020B0604020202020204" pitchFamily="34" charset="0"/>
                <a:cs typeface="Arial" panose="020B0604020202020204" pitchFamily="34" charset="0"/>
              </a:rPr>
              <a:t>Pertanyaan</a:t>
            </a:r>
            <a:r>
              <a:rPr lang="en-US" sz="2000" b="1" dirty="0">
                <a:solidFill>
                  <a:srgbClr val="376092"/>
                </a:solidFill>
                <a:latin typeface="Arial" panose="020B0604020202020204" pitchFamily="34" charset="0"/>
                <a:cs typeface="Arial" panose="020B0604020202020204" pitchFamily="34" charset="0"/>
              </a:rPr>
              <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295400"/>
          </a:xfrm>
        </p:spPr>
        <p:txBody>
          <a:bodyPr/>
          <a:lstStyle/>
          <a:p>
            <a:pPr>
              <a:defRPr/>
            </a:pPr>
            <a:r>
              <a:rPr lang="id-ID" dirty="0"/>
              <a:t>Sekarang Giliran </a:t>
            </a:r>
            <a:r>
              <a:rPr lang="en-GB" dirty="0" smtClean="0"/>
              <a:t/>
            </a:r>
            <a:br>
              <a:rPr lang="en-GB" dirty="0" smtClean="0"/>
            </a:br>
            <a:r>
              <a:rPr lang="id-ID" dirty="0" smtClean="0"/>
              <a:t>Anda</a:t>
            </a:r>
            <a:r>
              <a:rPr lang="id-ID" dirty="0"/>
              <a:t>!</a:t>
            </a:r>
            <a:endParaRPr lang="id-ID" noProof="0" dirty="0"/>
          </a:p>
        </p:txBody>
      </p:sp>
      <p:sp>
        <p:nvSpPr>
          <p:cNvPr id="101379" name="Text Placeholder 2"/>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id-ID" dirty="0" smtClean="0">
                <a:latin typeface="Arial" charset="0"/>
                <a:cs typeface="Arial" charset="0"/>
              </a:rPr>
              <a:t>BAGIAN </a:t>
            </a:r>
            <a:r>
              <a:rPr lang="id-ID" noProof="0" dirty="0" smtClean="0">
                <a:latin typeface="Arial" charset="0"/>
                <a:cs typeface="Arial" charset="0"/>
              </a:rPr>
              <a:t>4:</a:t>
            </a:r>
          </a:p>
          <a:p>
            <a:endParaRPr lang="id-ID" noProof="0" dirty="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715000" cy="990600"/>
          </a:xfrm>
        </p:spPr>
        <p:txBody>
          <a:bodyPr anchor="t"/>
          <a:lstStyle/>
          <a:p>
            <a:pPr>
              <a:defRPr/>
            </a:pPr>
            <a:r>
              <a:rPr lang="id-ID" dirty="0"/>
              <a:t>Beberapa Pemikiran Terakhir tentang Dive Against </a:t>
            </a:r>
            <a:r>
              <a:rPr lang="id-ID" dirty="0" err="1"/>
              <a:t>Debris</a:t>
            </a:r>
            <a:r>
              <a:rPr lang="id-ID" baseline="30000" dirty="0" err="1"/>
              <a:t>®</a:t>
            </a:r>
            <a:endParaRPr lang="id-ID" baseline="30000" noProof="0" dirty="0"/>
          </a:p>
        </p:txBody>
      </p:sp>
      <p:sp>
        <p:nvSpPr>
          <p:cNvPr id="103427" name="Content Placeholder 2"/>
          <p:cNvSpPr>
            <a:spLocks noGrp="1"/>
          </p:cNvSpPr>
          <p:nvPr>
            <p:ph idx="1"/>
          </p:nvPr>
        </p:nvSpPr>
        <p:spPr>
          <a:xfrm>
            <a:off x="685800" y="2713038"/>
            <a:ext cx="4114800" cy="3459162"/>
          </a:xfrm>
        </p:spPr>
        <p:txBody>
          <a:bodyPr>
            <a:normAutofit/>
          </a:bodyPr>
          <a:lstStyle/>
          <a:p>
            <a:r>
              <a:rPr lang="id-ID" dirty="0" smtClean="0">
                <a:latin typeface="Arial" charset="0"/>
                <a:cs typeface="Arial" charset="0"/>
              </a:rPr>
              <a:t>Ceritakan </a:t>
            </a:r>
            <a:r>
              <a:rPr lang="id-ID" dirty="0">
                <a:latin typeface="Arial" charset="0"/>
                <a:cs typeface="Arial" charset="0"/>
              </a:rPr>
              <a:t>Aksi Anda untuk Membantu Mengubah Perilaku</a:t>
            </a:r>
          </a:p>
          <a:p>
            <a:r>
              <a:rPr lang="id-ID" dirty="0" err="1" smtClean="0">
                <a:latin typeface="Arial" charset="0"/>
                <a:cs typeface="Arial" charset="0"/>
              </a:rPr>
              <a:t>My</a:t>
            </a:r>
            <a:r>
              <a:rPr lang="id-ID" dirty="0" smtClean="0">
                <a:latin typeface="Arial" charset="0"/>
                <a:cs typeface="Arial" charset="0"/>
              </a:rPr>
              <a:t> </a:t>
            </a:r>
            <a:r>
              <a:rPr lang="id-ID" dirty="0">
                <a:latin typeface="Arial" charset="0"/>
                <a:cs typeface="Arial" charset="0"/>
              </a:rPr>
              <a:t>Ocean Project AWARE</a:t>
            </a:r>
          </a:p>
          <a:p>
            <a:pPr marL="0" indent="0">
              <a:buNone/>
            </a:pPr>
            <a:r>
              <a:rPr lang="id-ID" noProof="0" dirty="0" smtClean="0">
                <a:latin typeface="Arial" charset="0"/>
                <a:cs typeface="Arial" charset="0"/>
              </a:rPr>
              <a:t> </a:t>
            </a:r>
            <a:r>
              <a:rPr lang="id-ID" noProof="0" dirty="0" err="1" smtClean="0">
                <a:solidFill>
                  <a:srgbClr val="FF0000"/>
                </a:solidFill>
              </a:rPr>
              <a:t>www.projectaware.org</a:t>
            </a:r>
            <a:r>
              <a:rPr lang="id-ID" noProof="0" dirty="0" smtClean="0">
                <a:solidFill>
                  <a:srgbClr val="FF0000"/>
                </a:solidFill>
              </a:rPr>
              <a:t>/</a:t>
            </a:r>
            <a:r>
              <a:rPr lang="id-ID" noProof="0" dirty="0" err="1" smtClean="0">
                <a:solidFill>
                  <a:srgbClr val="FF0000"/>
                </a:solidFill>
              </a:rPr>
              <a:t>MyOcean</a:t>
            </a:r>
            <a:endParaRPr lang="id-ID" noProof="0" dirty="0" smtClean="0">
              <a:solidFill>
                <a:srgbClr val="FF0000"/>
              </a:solidFill>
              <a:latin typeface="Arial" charset="0"/>
              <a:cs typeface="Arial" charset="0"/>
            </a:endParaRPr>
          </a:p>
          <a:p>
            <a:pPr lvl="1"/>
            <a:r>
              <a:rPr lang="id-ID" dirty="0"/>
              <a:t>Cerita </a:t>
            </a:r>
            <a:r>
              <a:rPr lang="id-ID" dirty="0" err="1"/>
              <a:t>blog</a:t>
            </a:r>
            <a:r>
              <a:rPr lang="id-ID" dirty="0"/>
              <a:t> mengenai aksi Anda</a:t>
            </a:r>
            <a:endParaRPr lang="en-GB" dirty="0"/>
          </a:p>
          <a:p>
            <a:pPr lvl="1"/>
            <a:r>
              <a:rPr lang="id-ID" dirty="0" err="1"/>
              <a:t>Unggah</a:t>
            </a:r>
            <a:r>
              <a:rPr lang="id-ID" dirty="0"/>
              <a:t> foto dan video</a:t>
            </a:r>
            <a:endParaRPr lang="en-GB" dirty="0"/>
          </a:p>
          <a:p>
            <a:pPr lvl="1"/>
            <a:r>
              <a:rPr lang="id-ID" dirty="0"/>
              <a:t>Cari peserta untuk bergabung dengan acara</a:t>
            </a:r>
            <a:endParaRPr lang="en-GB" dirty="0"/>
          </a:p>
          <a:p>
            <a:pPr lvl="1"/>
            <a:r>
              <a:rPr lang="id-ID" dirty="0"/>
              <a:t>Temukan acara untuk bergabung</a:t>
            </a:r>
            <a:endParaRPr lang="id-ID" noProof="0" dirty="0" smtClean="0">
              <a:latin typeface="Arial" charset="0"/>
              <a:cs typeface="Arial" charset="0"/>
            </a:endParaRPr>
          </a:p>
        </p:txBody>
      </p:sp>
      <p:sp>
        <p:nvSpPr>
          <p:cNvPr id="103428" name="Text Placeholder 3"/>
          <p:cNvSpPr>
            <a:spLocks noGrp="1"/>
          </p:cNvSpPr>
          <p:nvPr>
            <p:ph type="body" sz="quarter" idx="12"/>
          </p:nvPr>
        </p:nvSpPr>
        <p:spPr>
          <a:xfrm>
            <a:off x="457200" y="1951038"/>
            <a:ext cx="8153400" cy="685800"/>
          </a:xfrm>
        </p:spPr>
        <p:txBody>
          <a:bodyPr/>
          <a:lstStyle/>
          <a:p>
            <a:r>
              <a:rPr lang="id-ID" dirty="0">
                <a:latin typeface="Arial" charset="0"/>
                <a:cs typeface="Arial" charset="0"/>
              </a:rPr>
              <a:t>Mulai survei Dive Against </a:t>
            </a:r>
            <a:r>
              <a:rPr lang="id-ID" dirty="0" err="1">
                <a:latin typeface="Arial" charset="0"/>
                <a:cs typeface="Arial" charset="0"/>
              </a:rPr>
              <a:t>Debris</a:t>
            </a:r>
            <a:r>
              <a:rPr lang="id-ID" baseline="30000" dirty="0" err="1">
                <a:latin typeface="Arial" charset="0"/>
                <a:cs typeface="Arial" charset="0"/>
              </a:rPr>
              <a:t>®</a:t>
            </a:r>
            <a:r>
              <a:rPr lang="id-ID" dirty="0">
                <a:latin typeface="Arial" charset="0"/>
                <a:cs typeface="Arial" charset="0"/>
              </a:rPr>
              <a:t> berkala Anda, lalu:</a:t>
            </a:r>
            <a:endParaRPr lang="id-ID" noProof="0" dirty="0" smtClean="0">
              <a:latin typeface="Arial" charset="0"/>
              <a:cs typeface="Arial" charset="0"/>
            </a:endParaRPr>
          </a:p>
        </p:txBody>
      </p:sp>
      <p:sp>
        <p:nvSpPr>
          <p:cNvPr id="103429" name="Text Placeholder 4"/>
          <p:cNvSpPr>
            <a:spLocks noGrp="1"/>
          </p:cNvSpPr>
          <p:nvPr>
            <p:ph type="body" sz="quarter" idx="16"/>
          </p:nvPr>
        </p:nvSpPr>
        <p:spPr>
          <a:xfrm>
            <a:off x="76200" y="6418263"/>
            <a:ext cx="2590800" cy="304800"/>
          </a:xfrm>
        </p:spPr>
        <p:txBody>
          <a:bodyPr/>
          <a:lstStyle/>
          <a:p>
            <a:r>
              <a:rPr lang="en-GB" dirty="0" smtClean="0">
                <a:latin typeface="Arial" charset="0"/>
                <a:cs typeface="Arial" charset="0"/>
              </a:rPr>
              <a:t>B</a:t>
            </a:r>
            <a:r>
              <a:rPr lang="id-ID" dirty="0" smtClean="0">
                <a:latin typeface="Arial" charset="0"/>
                <a:cs typeface="Arial" charset="0"/>
              </a:rPr>
              <a:t>4</a:t>
            </a:r>
            <a:r>
              <a:rPr lang="id-ID" dirty="0">
                <a:latin typeface="Arial" charset="0"/>
                <a:cs typeface="Arial" charset="0"/>
              </a:rPr>
              <a:t>: Giliran Anda!</a:t>
            </a:r>
            <a:endParaRPr lang="id-ID" noProof="0" dirty="0" smtClean="0">
              <a:latin typeface="Arial" charset="0"/>
              <a:cs typeface="Arial" charset="0"/>
            </a:endParaRPr>
          </a:p>
        </p:txBody>
      </p:sp>
      <p:sp>
        <p:nvSpPr>
          <p:cNvPr id="10343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latin typeface="Arial" charset="0"/>
                <a:cs typeface="Arial" charset="0"/>
              </a:rPr>
              <a:t>Panduan</a:t>
            </a:r>
            <a:r>
              <a:rPr lang="en-AU" dirty="0">
                <a:latin typeface="Arial" charset="0"/>
                <a:cs typeface="Arial" charset="0"/>
              </a:rPr>
              <a:t> </a:t>
            </a:r>
            <a:r>
              <a:rPr lang="en-AU" dirty="0" err="1">
                <a:latin typeface="Arial" charset="0"/>
                <a:cs typeface="Arial" charset="0"/>
              </a:rPr>
              <a:t>Survei</a:t>
            </a:r>
            <a:r>
              <a:rPr lang="en-AU" dirty="0">
                <a:latin typeface="Arial" charset="0"/>
                <a:cs typeface="Arial" charset="0"/>
              </a:rPr>
              <a:t> </a:t>
            </a:r>
            <a:endParaRPr lang="en-AU" dirty="0" smtClean="0">
              <a:latin typeface="Arial" charset="0"/>
              <a:cs typeface="Arial" charset="0"/>
            </a:endParaRPr>
          </a:p>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endParaRPr lang="en-US" dirty="0" smtClean="0">
              <a:latin typeface="Arial" charset="0"/>
              <a:cs typeface="Arial" charset="0"/>
            </a:endParaRPr>
          </a:p>
        </p:txBody>
      </p:sp>
      <p:sp>
        <p:nvSpPr>
          <p:cNvPr id="103431" name="Slide Number Placeholder 6"/>
          <p:cNvSpPr>
            <a:spLocks noGrp="1"/>
          </p:cNvSpPr>
          <p:nvPr>
            <p:ph type="sldNum" sz="quarter" idx="18"/>
          </p:nvPr>
        </p:nvSpPr>
        <p:spPr bwMode="auto">
          <a:noFill/>
          <a:ln>
            <a:miter lim="800000"/>
            <a:headEnd/>
            <a:tailEnd/>
          </a:ln>
        </p:spPr>
        <p:txBody>
          <a:bodyPr/>
          <a:lstStyle/>
          <a:p>
            <a:fld id="{22DBB988-F303-4605-BD9A-6070FCDC18B3}" type="slidenum">
              <a:rPr lang="en-US"/>
              <a:pPr/>
              <a:t>48</a:t>
            </a:fld>
            <a:endParaRPr lang="en-US"/>
          </a:p>
        </p:txBody>
      </p:sp>
      <p:pic>
        <p:nvPicPr>
          <p:cNvPr id="10" name="Picture 7" descr="jupiterdivecenter.jpg"/>
          <p:cNvPicPr>
            <a:picLocks noChangeAspect="1"/>
          </p:cNvPicPr>
          <p:nvPr/>
        </p:nvPicPr>
        <p:blipFill>
          <a:blip r:embed="rId3" cstate="print"/>
          <a:srcRect/>
          <a:stretch>
            <a:fillRect/>
          </a:stretch>
        </p:blipFill>
        <p:spPr bwMode="auto">
          <a:xfrm>
            <a:off x="5105400" y="2876550"/>
            <a:ext cx="365760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791200" cy="990600"/>
          </a:xfrm>
        </p:spPr>
        <p:txBody>
          <a:bodyPr anchor="t"/>
          <a:lstStyle/>
          <a:p>
            <a:pPr>
              <a:defRPr/>
            </a:pPr>
            <a:r>
              <a:rPr lang="id-ID" dirty="0"/>
              <a:t>Beberapa Pemikiran Terakhir tentang Dive Against </a:t>
            </a:r>
            <a:r>
              <a:rPr lang="id-ID" dirty="0" err="1"/>
              <a:t>Debris</a:t>
            </a:r>
            <a:r>
              <a:rPr lang="id-ID" baseline="30000" dirty="0" err="1"/>
              <a:t>®</a:t>
            </a:r>
            <a:endParaRPr lang="id-ID" baseline="30000" noProof="0" dirty="0"/>
          </a:p>
        </p:txBody>
      </p:sp>
      <p:sp>
        <p:nvSpPr>
          <p:cNvPr id="103427" name="Content Placeholder 2"/>
          <p:cNvSpPr>
            <a:spLocks noGrp="1"/>
          </p:cNvSpPr>
          <p:nvPr>
            <p:ph idx="1"/>
          </p:nvPr>
        </p:nvSpPr>
        <p:spPr>
          <a:xfrm>
            <a:off x="685800" y="2209800"/>
            <a:ext cx="3886200" cy="3459162"/>
          </a:xfrm>
        </p:spPr>
        <p:txBody>
          <a:bodyPr>
            <a:normAutofit/>
          </a:bodyPr>
          <a:lstStyle/>
          <a:p>
            <a:pPr lvl="0"/>
            <a:r>
              <a:rPr lang="id-ID" dirty="0"/>
              <a:t>Laporkan Lokasi yang Bersih</a:t>
            </a:r>
            <a:endParaRPr lang="en-GB" dirty="0"/>
          </a:p>
          <a:p>
            <a:pPr lvl="0"/>
            <a:r>
              <a:rPr lang="id-ID" dirty="0"/>
              <a:t>Penyelaman Apa Pun, Kapan Pun</a:t>
            </a:r>
            <a:endParaRPr lang="en-GB" dirty="0"/>
          </a:p>
          <a:p>
            <a:pPr lvl="0"/>
            <a:r>
              <a:rPr lang="id-ID" dirty="0"/>
              <a:t>Bagaimanakah Dengan Pembersihan Daratan?</a:t>
            </a:r>
            <a:endParaRPr lang="en-GB" dirty="0"/>
          </a:p>
          <a:p>
            <a:pPr lvl="1"/>
            <a:r>
              <a:rPr lang="id-ID" dirty="0"/>
              <a:t>Laporkan hanya sampah yang ditemukan di bawah air oleh penyelam</a:t>
            </a:r>
            <a:endParaRPr lang="en-GB" dirty="0"/>
          </a:p>
          <a:p>
            <a:r>
              <a:rPr lang="id-ID" dirty="0"/>
              <a:t>Berikan Umpan Balik</a:t>
            </a:r>
            <a:r>
              <a:rPr lang="id-ID" dirty="0" smtClean="0"/>
              <a:t>:</a:t>
            </a:r>
            <a:endParaRPr lang="en-GB" dirty="0" smtClean="0"/>
          </a:p>
          <a:p>
            <a:pPr marL="0" indent="0">
              <a:buNone/>
            </a:pPr>
            <a:endParaRPr lang="id-ID" sz="1100" noProof="0" dirty="0" smtClean="0">
              <a:latin typeface="Arial" charset="0"/>
              <a:cs typeface="Arial" charset="0"/>
            </a:endParaRPr>
          </a:p>
          <a:p>
            <a:pPr algn="ctr">
              <a:buNone/>
            </a:pPr>
            <a:r>
              <a:rPr lang="id-ID" sz="1600" noProof="0" dirty="0" err="1" smtClean="0">
                <a:hlinkClick r:id="rId3"/>
              </a:rPr>
              <a:t>www.projectaware.org</a:t>
            </a:r>
            <a:r>
              <a:rPr lang="id-ID" sz="1600" noProof="0" dirty="0" smtClean="0">
                <a:hlinkClick r:id="rId3"/>
              </a:rPr>
              <a:t>/</a:t>
            </a:r>
            <a:r>
              <a:rPr lang="id-ID" sz="1600" noProof="0" dirty="0" err="1" smtClean="0">
                <a:hlinkClick r:id="rId3"/>
              </a:rPr>
              <a:t>contact</a:t>
            </a:r>
            <a:r>
              <a:rPr lang="id-ID" sz="1600" noProof="0" dirty="0" smtClean="0"/>
              <a:t> </a:t>
            </a:r>
            <a:endParaRPr lang="id-ID" noProof="0" dirty="0" smtClean="0">
              <a:latin typeface="Arial" charset="0"/>
              <a:cs typeface="Arial" charset="0"/>
            </a:endParaRPr>
          </a:p>
        </p:txBody>
      </p:sp>
      <p:sp>
        <p:nvSpPr>
          <p:cNvPr id="103429" name="Text Placeholder 4"/>
          <p:cNvSpPr>
            <a:spLocks noGrp="1"/>
          </p:cNvSpPr>
          <p:nvPr>
            <p:ph type="body" sz="quarter" idx="16"/>
          </p:nvPr>
        </p:nvSpPr>
        <p:spPr>
          <a:xfrm>
            <a:off x="76200" y="6418263"/>
            <a:ext cx="2590800" cy="304800"/>
          </a:xfrm>
        </p:spPr>
        <p:txBody>
          <a:bodyPr/>
          <a:lstStyle/>
          <a:p>
            <a:r>
              <a:rPr lang="en-GB" dirty="0" smtClean="0">
                <a:latin typeface="Arial" charset="0"/>
                <a:cs typeface="Arial" charset="0"/>
              </a:rPr>
              <a:t>B</a:t>
            </a:r>
            <a:r>
              <a:rPr lang="id-ID" dirty="0" smtClean="0">
                <a:latin typeface="Arial" charset="0"/>
                <a:cs typeface="Arial" charset="0"/>
              </a:rPr>
              <a:t>4</a:t>
            </a:r>
            <a:r>
              <a:rPr lang="id-ID" dirty="0">
                <a:latin typeface="Arial" charset="0"/>
                <a:cs typeface="Arial" charset="0"/>
              </a:rPr>
              <a:t>: Giliran Anda!</a:t>
            </a:r>
            <a:endParaRPr lang="id-ID" noProof="0" dirty="0" smtClean="0">
              <a:latin typeface="Arial" charset="0"/>
              <a:cs typeface="Arial" charset="0"/>
            </a:endParaRPr>
          </a:p>
        </p:txBody>
      </p:sp>
      <p:sp>
        <p:nvSpPr>
          <p:cNvPr id="10343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latin typeface="Arial" charset="0"/>
                <a:cs typeface="Arial" charset="0"/>
              </a:rPr>
              <a:t>Panduan</a:t>
            </a:r>
            <a:r>
              <a:rPr lang="en-AU" dirty="0">
                <a:latin typeface="Arial" charset="0"/>
                <a:cs typeface="Arial" charset="0"/>
              </a:rPr>
              <a:t> </a:t>
            </a:r>
            <a:r>
              <a:rPr lang="en-AU" dirty="0" err="1">
                <a:latin typeface="Arial" charset="0"/>
                <a:cs typeface="Arial" charset="0"/>
              </a:rPr>
              <a:t>Survei</a:t>
            </a:r>
            <a:r>
              <a:rPr lang="en-AU" dirty="0">
                <a:latin typeface="Arial" charset="0"/>
                <a:cs typeface="Arial" charset="0"/>
              </a:rPr>
              <a:t> </a:t>
            </a:r>
            <a:endParaRPr lang="en-AU" dirty="0" smtClean="0">
              <a:latin typeface="Arial" charset="0"/>
              <a:cs typeface="Arial" charset="0"/>
            </a:endParaRPr>
          </a:p>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endParaRPr lang="en-US" dirty="0" smtClean="0">
              <a:latin typeface="Arial" charset="0"/>
              <a:cs typeface="Arial" charset="0"/>
            </a:endParaRPr>
          </a:p>
        </p:txBody>
      </p:sp>
      <p:sp>
        <p:nvSpPr>
          <p:cNvPr id="103431" name="Slide Number Placeholder 6"/>
          <p:cNvSpPr>
            <a:spLocks noGrp="1"/>
          </p:cNvSpPr>
          <p:nvPr>
            <p:ph type="sldNum" sz="quarter" idx="18"/>
          </p:nvPr>
        </p:nvSpPr>
        <p:spPr bwMode="auto">
          <a:noFill/>
          <a:ln>
            <a:miter lim="800000"/>
            <a:headEnd/>
            <a:tailEnd/>
          </a:ln>
        </p:spPr>
        <p:txBody>
          <a:bodyPr/>
          <a:lstStyle/>
          <a:p>
            <a:fld id="{22DBB988-F303-4605-BD9A-6070FCDC18B3}" type="slidenum">
              <a:rPr lang="en-US"/>
              <a:pPr/>
              <a:t>49</a:t>
            </a:fld>
            <a:endParaRPr lang="en-US"/>
          </a:p>
        </p:txBody>
      </p:sp>
      <p:pic>
        <p:nvPicPr>
          <p:cNvPr id="103432" name="Picture 8" descr="Alain Feulvarch.JPG"/>
          <p:cNvPicPr>
            <a:picLocks noChangeAspect="1"/>
          </p:cNvPicPr>
          <p:nvPr/>
        </p:nvPicPr>
        <p:blipFill>
          <a:blip r:embed="rId4" cstate="print"/>
          <a:srcRect/>
          <a:stretch>
            <a:fillRect/>
          </a:stretch>
        </p:blipFill>
        <p:spPr bwMode="auto">
          <a:xfrm>
            <a:off x="4953000" y="2819400"/>
            <a:ext cx="3657600" cy="244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096000" cy="990600"/>
          </a:xfrm>
        </p:spPr>
        <p:txBody>
          <a:bodyPr/>
          <a:lstStyle/>
          <a:p>
            <a:pPr>
              <a:defRPr/>
            </a:pPr>
            <a:r>
              <a:rPr lang="id-ID" noProof="0" dirty="0"/>
              <a:t>Kita akan membahas tentang. </a:t>
            </a:r>
            <a:r>
              <a:rPr lang="id-ID" noProof="0" dirty="0" smtClean="0"/>
              <a:t>. .</a:t>
            </a:r>
            <a:endParaRPr lang="id-ID" noProof="0" dirty="0"/>
          </a:p>
        </p:txBody>
      </p:sp>
      <p:sp>
        <p:nvSpPr>
          <p:cNvPr id="17411" name="Content Placeholder 2"/>
          <p:cNvSpPr>
            <a:spLocks noGrp="1"/>
          </p:cNvSpPr>
          <p:nvPr>
            <p:ph idx="1"/>
          </p:nvPr>
        </p:nvSpPr>
        <p:spPr>
          <a:xfrm>
            <a:off x="685800" y="3398838"/>
            <a:ext cx="5867400" cy="2316162"/>
          </a:xfrm>
        </p:spPr>
        <p:txBody>
          <a:bodyPr/>
          <a:lstStyle/>
          <a:p>
            <a:r>
              <a:rPr lang="id-ID" noProof="0" dirty="0" smtClean="0">
                <a:latin typeface="Arial" charset="0"/>
                <a:cs typeface="Arial" charset="0"/>
              </a:rPr>
              <a:t>Beberapa </a:t>
            </a:r>
            <a:r>
              <a:rPr lang="id-ID" noProof="0" dirty="0">
                <a:latin typeface="Arial" charset="0"/>
                <a:cs typeface="Arial" charset="0"/>
              </a:rPr>
              <a:t>Pemikiran Terakhir tentang Dive Against </a:t>
            </a:r>
            <a:r>
              <a:rPr lang="id-ID" noProof="0" dirty="0" err="1">
                <a:latin typeface="Arial" charset="0"/>
                <a:cs typeface="Arial" charset="0"/>
              </a:rPr>
              <a:t>Debris</a:t>
            </a:r>
            <a:r>
              <a:rPr lang="id-ID" baseline="30000" noProof="0" dirty="0" err="1">
                <a:latin typeface="Arial" charset="0"/>
                <a:cs typeface="Arial" charset="0"/>
              </a:rPr>
              <a:t>®</a:t>
            </a:r>
            <a:endParaRPr lang="id-ID" baseline="30000" noProof="0" dirty="0">
              <a:latin typeface="Arial" charset="0"/>
              <a:cs typeface="Arial" charset="0"/>
            </a:endParaRPr>
          </a:p>
          <a:p>
            <a:r>
              <a:rPr lang="id-ID" noProof="0" dirty="0" smtClean="0">
                <a:latin typeface="Arial" charset="0"/>
                <a:cs typeface="Arial" charset="0"/>
              </a:rPr>
              <a:t>Bergabunglah </a:t>
            </a:r>
            <a:r>
              <a:rPr lang="id-ID" noProof="0" dirty="0">
                <a:latin typeface="Arial" charset="0"/>
                <a:cs typeface="Arial" charset="0"/>
              </a:rPr>
              <a:t>dengan Gerakan Project AWARE</a:t>
            </a:r>
          </a:p>
        </p:txBody>
      </p:sp>
      <p:sp>
        <p:nvSpPr>
          <p:cNvPr id="17412" name="Text Placeholder 3"/>
          <p:cNvSpPr>
            <a:spLocks noGrp="1"/>
          </p:cNvSpPr>
          <p:nvPr>
            <p:ph type="body" sz="quarter" idx="12"/>
          </p:nvPr>
        </p:nvSpPr>
        <p:spPr>
          <a:xfrm>
            <a:off x="457200" y="1951038"/>
            <a:ext cx="8153400" cy="685800"/>
          </a:xfrm>
        </p:spPr>
        <p:txBody>
          <a:bodyPr/>
          <a:lstStyle/>
          <a:p>
            <a:r>
              <a:rPr lang="id-ID" noProof="0" dirty="0" smtClean="0">
                <a:latin typeface="Arial" charset="0"/>
                <a:cs typeface="Arial" charset="0"/>
              </a:rPr>
              <a:t>BAGIAN 4: Sekarang Giliran Anda!</a:t>
            </a:r>
          </a:p>
        </p:txBody>
      </p:sp>
      <p:sp>
        <p:nvSpPr>
          <p:cNvPr id="17413" name="Text Placeholder 4"/>
          <p:cNvSpPr>
            <a:spLocks noGrp="1"/>
          </p:cNvSpPr>
          <p:nvPr>
            <p:ph type="body" sz="quarter" idx="16"/>
          </p:nvPr>
        </p:nvSpPr>
        <p:spPr>
          <a:xfrm>
            <a:off x="76200" y="6418263"/>
            <a:ext cx="2590800" cy="304800"/>
          </a:xfrm>
        </p:spPr>
        <p:txBody>
          <a:bodyPr/>
          <a:lstStyle/>
          <a:p>
            <a:r>
              <a:rPr lang="id-ID" noProof="0" dirty="0">
                <a:latin typeface="Arial" charset="0"/>
                <a:cs typeface="Arial" charset="0"/>
              </a:rPr>
              <a:t>Selamat Datang di</a:t>
            </a:r>
            <a:endParaRPr lang="id-ID" noProof="0" dirty="0" smtClean="0">
              <a:latin typeface="Arial" charset="0"/>
              <a:cs typeface="Arial" charset="0"/>
            </a:endParaRPr>
          </a:p>
        </p:txBody>
      </p:sp>
      <p:sp>
        <p:nvSpPr>
          <p:cNvPr id="1741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latin typeface="Arial" charset="0"/>
                <a:cs typeface="Arial" charset="0"/>
              </a:rPr>
              <a:t>Panduan</a:t>
            </a:r>
            <a:r>
              <a:rPr lang="en-AU" dirty="0">
                <a:latin typeface="Arial" charset="0"/>
                <a:cs typeface="Arial" charset="0"/>
              </a:rPr>
              <a:t> </a:t>
            </a:r>
            <a:r>
              <a:rPr lang="en-AU" dirty="0" err="1">
                <a:latin typeface="Arial" charset="0"/>
                <a:cs typeface="Arial" charset="0"/>
              </a:rPr>
              <a:t>Survei</a:t>
            </a:r>
            <a:r>
              <a:rPr lang="en-AU" dirty="0">
                <a:latin typeface="Arial" charset="0"/>
                <a:cs typeface="Arial" charset="0"/>
              </a:rPr>
              <a:t> </a:t>
            </a:r>
            <a:endParaRPr lang="en-AU" dirty="0" smtClean="0">
              <a:latin typeface="Arial" charset="0"/>
              <a:cs typeface="Arial" charset="0"/>
            </a:endParaRPr>
          </a:p>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endParaRPr lang="en-US" dirty="0" smtClean="0">
              <a:latin typeface="Arial" charset="0"/>
              <a:cs typeface="Arial" charset="0"/>
            </a:endParaRPr>
          </a:p>
        </p:txBody>
      </p:sp>
      <p:sp>
        <p:nvSpPr>
          <p:cNvPr id="17415" name="Slide Number Placeholder 6"/>
          <p:cNvSpPr>
            <a:spLocks noGrp="1"/>
          </p:cNvSpPr>
          <p:nvPr>
            <p:ph type="sldNum" sz="quarter" idx="18"/>
          </p:nvPr>
        </p:nvSpPr>
        <p:spPr bwMode="auto">
          <a:noFill/>
          <a:ln>
            <a:miter lim="800000"/>
            <a:headEnd/>
            <a:tailEnd/>
          </a:ln>
        </p:spPr>
        <p:txBody>
          <a:bodyPr/>
          <a:lstStyle/>
          <a:p>
            <a:fld id="{BF5FDC87-6210-45D8-BF3C-CD2603653D7A}" type="slidenum">
              <a:rPr lang="en-US"/>
              <a:pPr/>
              <a:t>5</a:t>
            </a:fld>
            <a:endParaRPr lang="en-US"/>
          </a:p>
        </p:txBody>
      </p:sp>
      <p:sp>
        <p:nvSpPr>
          <p:cNvPr id="8" name="Rounded Rectangle 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7417" name="TextBox 51">
            <a:hlinkClick r:id="rId3" action="ppaction://hlinksldjump"/>
          </p:cNvPr>
          <p:cNvSpPr txBox="1">
            <a:spLocks noChangeArrowheads="1"/>
          </p:cNvSpPr>
          <p:nvPr/>
        </p:nvSpPr>
        <p:spPr bwMode="auto">
          <a:xfrm>
            <a:off x="6324600" y="4930775"/>
            <a:ext cx="2133600" cy="646113"/>
          </a:xfrm>
          <a:prstGeom prst="rect">
            <a:avLst/>
          </a:prstGeom>
          <a:noFill/>
          <a:ln w="9525">
            <a:noFill/>
            <a:miter lim="800000"/>
            <a:headEnd/>
            <a:tailEnd/>
          </a:ln>
        </p:spPr>
        <p:txBody>
          <a:bodyPr anchor="ctr">
            <a:spAutoFit/>
          </a:bodyPr>
          <a:lstStyle/>
          <a:p>
            <a:pPr algn="ctr"/>
            <a:r>
              <a:rPr lang="en-US" b="1" dirty="0" err="1">
                <a:solidFill>
                  <a:schemeClr val="tx2"/>
                </a:solidFill>
                <a:latin typeface="Arial" panose="020B0604020202020204" pitchFamily="34" charset="0"/>
                <a:cs typeface="Arial" panose="020B0604020202020204" pitchFamily="34" charset="0"/>
              </a:rPr>
              <a:t>BAGIAN</a:t>
            </a:r>
            <a:r>
              <a:rPr lang="en-US" b="1" dirty="0">
                <a:solidFill>
                  <a:schemeClr val="tx2"/>
                </a:solidFill>
                <a:latin typeface="Arial" panose="020B0604020202020204" pitchFamily="34" charset="0"/>
                <a:cs typeface="Arial" panose="020B0604020202020204" pitchFamily="34" charset="0"/>
              </a:rPr>
              <a:t> 4</a:t>
            </a:r>
          </a:p>
          <a:p>
            <a:pPr algn="ctr"/>
            <a:r>
              <a:rPr lang="en-US" b="1" dirty="0" err="1">
                <a:solidFill>
                  <a:schemeClr val="tx2"/>
                </a:solidFill>
                <a:latin typeface="Arial" panose="020B0604020202020204" pitchFamily="34" charset="0"/>
                <a:cs typeface="Arial" panose="020B0604020202020204" pitchFamily="34" charset="0"/>
              </a:rPr>
              <a:t>Giliran</a:t>
            </a:r>
            <a:r>
              <a:rPr lang="en-US" b="1" dirty="0">
                <a:solidFill>
                  <a:schemeClr val="tx2"/>
                </a:solidFill>
                <a:latin typeface="Arial" panose="020B0604020202020204" pitchFamily="34" charset="0"/>
                <a:cs typeface="Arial" panose="020B0604020202020204" pitchFamily="34" charset="0"/>
              </a:rPr>
              <a:t> </a:t>
            </a:r>
            <a:r>
              <a:rPr lang="en-US" b="1" dirty="0" err="1">
                <a:solidFill>
                  <a:schemeClr val="tx2"/>
                </a:solidFill>
                <a:latin typeface="Arial" panose="020B0604020202020204" pitchFamily="34" charset="0"/>
                <a:cs typeface="Arial" panose="020B0604020202020204" pitchFamily="34" charset="0"/>
              </a:rPr>
              <a:t>Anda</a:t>
            </a:r>
            <a:r>
              <a:rPr lang="en-US" b="1" dirty="0">
                <a:solidFill>
                  <a:schemeClr val="tx2"/>
                </a:solidFill>
                <a:latin typeface="Arial" panose="020B0604020202020204" pitchFamily="34" charset="0"/>
                <a:cs typeface="Arial" panose="020B0604020202020204" pitchFamily="34" charset="0"/>
              </a:rPr>
              <a:t>!</a:t>
            </a:r>
          </a:p>
        </p:txBody>
      </p:sp>
      <p:sp>
        <p:nvSpPr>
          <p:cNvPr id="17418"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n-AU" b="1" dirty="0" err="1">
                <a:solidFill>
                  <a:srgbClr val="376092"/>
                </a:solidFill>
                <a:latin typeface="Arial" panose="020B0604020202020204" pitchFamily="34" charset="0"/>
                <a:cs typeface="Arial" panose="020B0604020202020204" pitchFamily="34" charset="0"/>
              </a:rPr>
              <a:t>Bergabunglah</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dengan</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penyelam</a:t>
            </a:r>
            <a:r>
              <a:rPr lang="en-AU" b="1" dirty="0">
                <a:solidFill>
                  <a:srgbClr val="376092"/>
                </a:solidFill>
                <a:latin typeface="Arial" panose="020B0604020202020204" pitchFamily="34" charset="0"/>
                <a:cs typeface="Arial" panose="020B0604020202020204" pitchFamily="34" charset="0"/>
              </a:rPr>
              <a:t> AWARE di </a:t>
            </a:r>
            <a:r>
              <a:rPr lang="en-AU" b="1" dirty="0" err="1">
                <a:solidFill>
                  <a:srgbClr val="376092"/>
                </a:solidFill>
                <a:latin typeface="Arial" panose="020B0604020202020204" pitchFamily="34" charset="0"/>
                <a:cs typeface="Arial" panose="020B0604020202020204" pitchFamily="34" charset="0"/>
              </a:rPr>
              <a:t>seluruh</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dunia</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untuk</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mengatasi</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sampah</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laut</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id-ID" dirty="0"/>
              <a:t>Bergabunglah dengan Gerakan Project AWARE</a:t>
            </a:r>
            <a:endParaRPr lang="id-ID" noProof="0" dirty="0"/>
          </a:p>
        </p:txBody>
      </p:sp>
      <p:sp>
        <p:nvSpPr>
          <p:cNvPr id="105475" name="Content Placeholder 2"/>
          <p:cNvSpPr>
            <a:spLocks noGrp="1"/>
          </p:cNvSpPr>
          <p:nvPr>
            <p:ph idx="1"/>
          </p:nvPr>
        </p:nvSpPr>
        <p:spPr>
          <a:xfrm>
            <a:off x="457200" y="2713038"/>
            <a:ext cx="4191000" cy="411162"/>
          </a:xfrm>
        </p:spPr>
        <p:txBody>
          <a:bodyPr>
            <a:normAutofit/>
          </a:bodyPr>
          <a:lstStyle/>
          <a:p>
            <a:r>
              <a:rPr lang="id-ID" dirty="0" smtClean="0">
                <a:latin typeface="Arial" charset="0"/>
                <a:cs typeface="Arial" charset="0"/>
              </a:rPr>
              <a:t>Memerangi </a:t>
            </a:r>
            <a:r>
              <a:rPr lang="id-ID" dirty="0">
                <a:latin typeface="Arial" charset="0"/>
                <a:cs typeface="Arial" charset="0"/>
              </a:rPr>
              <a:t>Dua Masalah Besar:</a:t>
            </a:r>
            <a:endParaRPr lang="id-ID" noProof="0" dirty="0" smtClean="0">
              <a:latin typeface="Arial" charset="0"/>
              <a:cs typeface="Arial" charset="0"/>
            </a:endParaRPr>
          </a:p>
        </p:txBody>
      </p:sp>
      <p:sp>
        <p:nvSpPr>
          <p:cNvPr id="105476" name="Text Placeholder 3"/>
          <p:cNvSpPr>
            <a:spLocks noGrp="1"/>
          </p:cNvSpPr>
          <p:nvPr>
            <p:ph type="body" sz="quarter" idx="12"/>
          </p:nvPr>
        </p:nvSpPr>
        <p:spPr>
          <a:xfrm>
            <a:off x="457200" y="1951038"/>
            <a:ext cx="8153400" cy="685800"/>
          </a:xfrm>
        </p:spPr>
        <p:txBody>
          <a:bodyPr>
            <a:normAutofit lnSpcReduction="10000"/>
          </a:bodyPr>
          <a:lstStyle/>
          <a:p>
            <a:r>
              <a:rPr lang="id-ID" dirty="0">
                <a:latin typeface="Arial" charset="0"/>
                <a:cs typeface="Arial" charset="0"/>
              </a:rPr>
              <a:t>Penyelam Project AWARE melindungi planet samudra kita - satu penyelaman setiap saat</a:t>
            </a:r>
            <a:endParaRPr lang="id-ID" noProof="0" dirty="0" smtClean="0">
              <a:latin typeface="Arial" charset="0"/>
              <a:cs typeface="Arial" charset="0"/>
            </a:endParaRPr>
          </a:p>
        </p:txBody>
      </p:sp>
      <p:sp>
        <p:nvSpPr>
          <p:cNvPr id="105477" name="Text Placeholder 4"/>
          <p:cNvSpPr>
            <a:spLocks noGrp="1"/>
          </p:cNvSpPr>
          <p:nvPr>
            <p:ph type="body" sz="quarter" idx="16"/>
          </p:nvPr>
        </p:nvSpPr>
        <p:spPr>
          <a:xfrm>
            <a:off x="76200" y="6418263"/>
            <a:ext cx="2590800" cy="304800"/>
          </a:xfrm>
        </p:spPr>
        <p:txBody>
          <a:bodyPr/>
          <a:lstStyle/>
          <a:p>
            <a:r>
              <a:rPr lang="en-GB" dirty="0">
                <a:latin typeface="Arial" charset="0"/>
                <a:cs typeface="Arial" charset="0"/>
              </a:rPr>
              <a:t>B</a:t>
            </a:r>
            <a:r>
              <a:rPr lang="id-ID" dirty="0" smtClean="0">
                <a:latin typeface="Arial" charset="0"/>
                <a:cs typeface="Arial" charset="0"/>
              </a:rPr>
              <a:t>4</a:t>
            </a:r>
            <a:r>
              <a:rPr lang="id-ID" dirty="0">
                <a:latin typeface="Arial" charset="0"/>
                <a:cs typeface="Arial" charset="0"/>
              </a:rPr>
              <a:t>: Giliran Anda!</a:t>
            </a:r>
            <a:endParaRPr lang="id-ID" noProof="0" dirty="0" smtClean="0">
              <a:latin typeface="Arial" charset="0"/>
              <a:cs typeface="Arial" charset="0"/>
            </a:endParaRPr>
          </a:p>
        </p:txBody>
      </p:sp>
      <p:sp>
        <p:nvSpPr>
          <p:cNvPr id="105478"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latin typeface="Arial" charset="0"/>
                <a:cs typeface="Arial" charset="0"/>
              </a:rPr>
              <a:t>Panduan</a:t>
            </a:r>
            <a:r>
              <a:rPr lang="en-AU" dirty="0">
                <a:latin typeface="Arial" charset="0"/>
                <a:cs typeface="Arial" charset="0"/>
              </a:rPr>
              <a:t> </a:t>
            </a:r>
            <a:r>
              <a:rPr lang="en-AU" dirty="0" err="1">
                <a:latin typeface="Arial" charset="0"/>
                <a:cs typeface="Arial" charset="0"/>
              </a:rPr>
              <a:t>Survei</a:t>
            </a:r>
            <a:r>
              <a:rPr lang="en-AU" dirty="0">
                <a:latin typeface="Arial" charset="0"/>
                <a:cs typeface="Arial" charset="0"/>
              </a:rPr>
              <a:t> </a:t>
            </a:r>
            <a:endParaRPr lang="en-AU" dirty="0" smtClean="0">
              <a:latin typeface="Arial" charset="0"/>
              <a:cs typeface="Arial" charset="0"/>
            </a:endParaRPr>
          </a:p>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endParaRPr lang="en-US" dirty="0" smtClean="0">
              <a:latin typeface="Arial" charset="0"/>
              <a:cs typeface="Arial" charset="0"/>
            </a:endParaRPr>
          </a:p>
        </p:txBody>
      </p:sp>
      <p:sp>
        <p:nvSpPr>
          <p:cNvPr id="105479" name="Slide Number Placeholder 6"/>
          <p:cNvSpPr>
            <a:spLocks noGrp="1"/>
          </p:cNvSpPr>
          <p:nvPr>
            <p:ph type="sldNum" sz="quarter" idx="18"/>
          </p:nvPr>
        </p:nvSpPr>
        <p:spPr bwMode="auto">
          <a:noFill/>
          <a:ln>
            <a:miter lim="800000"/>
            <a:headEnd/>
            <a:tailEnd/>
          </a:ln>
        </p:spPr>
        <p:txBody>
          <a:bodyPr/>
          <a:lstStyle/>
          <a:p>
            <a:fld id="{5D96762C-D5D9-4916-AFBA-DDCC961B9C70}" type="slidenum">
              <a:rPr lang="en-US"/>
              <a:pPr/>
              <a:t>50</a:t>
            </a:fld>
            <a:endParaRPr lang="en-US"/>
          </a:p>
        </p:txBody>
      </p:sp>
      <p:sp>
        <p:nvSpPr>
          <p:cNvPr id="13" name="TextBox 12"/>
          <p:cNvSpPr txBox="1"/>
          <p:nvPr/>
        </p:nvSpPr>
        <p:spPr>
          <a:xfrm>
            <a:off x="914400" y="3048000"/>
            <a:ext cx="4114800" cy="1323439"/>
          </a:xfrm>
          <a:prstGeom prst="rect">
            <a:avLst/>
          </a:prstGeom>
          <a:noFill/>
        </p:spPr>
        <p:txBody>
          <a:bodyPr wrap="square">
            <a:spAutoFit/>
          </a:bodyPr>
          <a:lstStyle/>
          <a:p>
            <a:pPr>
              <a:defRPr/>
            </a:pPr>
            <a:r>
              <a:rPr lang="en-AU" sz="1600" b="1" dirty="0" smtClean="0">
                <a:solidFill>
                  <a:srgbClr val="376092"/>
                </a:solidFill>
                <a:latin typeface="Arial" panose="020B0604020202020204" pitchFamily="34" charset="0"/>
                <a:cs typeface="Arial" panose="020B0604020202020204" pitchFamily="34" charset="0"/>
              </a:rPr>
              <a:t>1.  </a:t>
            </a:r>
            <a:r>
              <a:rPr lang="en-AU" sz="1600" b="1" dirty="0" err="1" smtClean="0">
                <a:solidFill>
                  <a:srgbClr val="376092"/>
                </a:solidFill>
                <a:latin typeface="Arial" panose="020B0604020202020204" pitchFamily="34" charset="0"/>
                <a:cs typeface="Arial" panose="020B0604020202020204" pitchFamily="34" charset="0"/>
              </a:rPr>
              <a:t>Ikan</a:t>
            </a:r>
            <a:r>
              <a:rPr lang="en-AU" sz="1600" b="1" dirty="0" smtClean="0">
                <a:solidFill>
                  <a:srgbClr val="376092"/>
                </a:solidFill>
                <a:latin typeface="Arial" panose="020B0604020202020204" pitchFamily="34" charset="0"/>
                <a:cs typeface="Arial" panose="020B0604020202020204" pitchFamily="34" charset="0"/>
              </a:rPr>
              <a:t> </a:t>
            </a:r>
            <a:r>
              <a:rPr lang="en-AU" sz="1600" b="1" dirty="0" err="1">
                <a:solidFill>
                  <a:srgbClr val="376092"/>
                </a:solidFill>
                <a:latin typeface="Arial" panose="020B0604020202020204" pitchFamily="34" charset="0"/>
                <a:cs typeface="Arial" panose="020B0604020202020204" pitchFamily="34" charset="0"/>
              </a:rPr>
              <a:t>Hiu</a:t>
            </a:r>
            <a:r>
              <a:rPr lang="en-AU" sz="1600" b="1" dirty="0">
                <a:solidFill>
                  <a:srgbClr val="376092"/>
                </a:solidFill>
                <a:latin typeface="Arial" panose="020B0604020202020204" pitchFamily="34" charset="0"/>
                <a:cs typeface="Arial" panose="020B0604020202020204" pitchFamily="34" charset="0"/>
              </a:rPr>
              <a:t> </a:t>
            </a:r>
            <a:r>
              <a:rPr lang="en-AU" sz="1600" b="1" dirty="0" err="1">
                <a:solidFill>
                  <a:srgbClr val="376092"/>
                </a:solidFill>
                <a:latin typeface="Arial" panose="020B0604020202020204" pitchFamily="34" charset="0"/>
                <a:cs typeface="Arial" panose="020B0604020202020204" pitchFamily="34" charset="0"/>
              </a:rPr>
              <a:t>dan</a:t>
            </a:r>
            <a:r>
              <a:rPr lang="en-AU" sz="1600" b="1" dirty="0">
                <a:solidFill>
                  <a:srgbClr val="376092"/>
                </a:solidFill>
                <a:latin typeface="Arial" panose="020B0604020202020204" pitchFamily="34" charset="0"/>
                <a:cs typeface="Arial" panose="020B0604020202020204" pitchFamily="34" charset="0"/>
              </a:rPr>
              <a:t> </a:t>
            </a:r>
            <a:r>
              <a:rPr lang="en-AU" sz="1600" b="1" dirty="0" err="1">
                <a:solidFill>
                  <a:srgbClr val="376092"/>
                </a:solidFill>
                <a:latin typeface="Arial" panose="020B0604020202020204" pitchFamily="34" charset="0"/>
                <a:cs typeface="Arial" panose="020B0604020202020204" pitchFamily="34" charset="0"/>
              </a:rPr>
              <a:t>Ikan</a:t>
            </a:r>
            <a:r>
              <a:rPr lang="en-AU" sz="1600" b="1" dirty="0">
                <a:solidFill>
                  <a:srgbClr val="376092"/>
                </a:solidFill>
                <a:latin typeface="Arial" panose="020B0604020202020204" pitchFamily="34" charset="0"/>
                <a:cs typeface="Arial" panose="020B0604020202020204" pitchFamily="34" charset="0"/>
              </a:rPr>
              <a:t> </a:t>
            </a:r>
            <a:r>
              <a:rPr lang="en-AU" sz="1600" b="1" dirty="0" err="1">
                <a:solidFill>
                  <a:srgbClr val="376092"/>
                </a:solidFill>
                <a:latin typeface="Arial" panose="020B0604020202020204" pitchFamily="34" charset="0"/>
                <a:cs typeface="Arial" panose="020B0604020202020204" pitchFamily="34" charset="0"/>
              </a:rPr>
              <a:t>Pari</a:t>
            </a:r>
            <a:r>
              <a:rPr lang="en-AU" sz="1600" b="1" dirty="0">
                <a:solidFill>
                  <a:srgbClr val="376092"/>
                </a:solidFill>
                <a:latin typeface="Arial" panose="020B0604020202020204" pitchFamily="34" charset="0"/>
                <a:cs typeface="Arial" panose="020B0604020202020204" pitchFamily="34" charset="0"/>
              </a:rPr>
              <a:t> </a:t>
            </a:r>
            <a:r>
              <a:rPr lang="en-AU" sz="1600" b="1" dirty="0" err="1">
                <a:solidFill>
                  <a:srgbClr val="376092"/>
                </a:solidFill>
                <a:latin typeface="Arial" panose="020B0604020202020204" pitchFamily="34" charset="0"/>
                <a:cs typeface="Arial" panose="020B0604020202020204" pitchFamily="34" charset="0"/>
              </a:rPr>
              <a:t>dalam</a:t>
            </a:r>
            <a:r>
              <a:rPr lang="en-AU" sz="1600" b="1" dirty="0">
                <a:solidFill>
                  <a:srgbClr val="376092"/>
                </a:solidFill>
                <a:latin typeface="Arial" panose="020B0604020202020204" pitchFamily="34" charset="0"/>
                <a:cs typeface="Arial" panose="020B0604020202020204" pitchFamily="34" charset="0"/>
              </a:rPr>
              <a:t> </a:t>
            </a:r>
            <a:r>
              <a:rPr lang="en-AU" sz="1600" b="1" dirty="0" err="1">
                <a:solidFill>
                  <a:srgbClr val="376092"/>
                </a:solidFill>
                <a:latin typeface="Arial" panose="020B0604020202020204" pitchFamily="34" charset="0"/>
                <a:cs typeface="Arial" panose="020B0604020202020204" pitchFamily="34" charset="0"/>
              </a:rPr>
              <a:t>Bahaya</a:t>
            </a:r>
            <a:endParaRPr lang="en-AU" sz="1600" b="1" dirty="0">
              <a:solidFill>
                <a:srgbClr val="376092"/>
              </a:solidFill>
              <a:latin typeface="Arial" panose="020B0604020202020204" pitchFamily="34" charset="0"/>
              <a:cs typeface="Arial" panose="020B0604020202020204" pitchFamily="34" charset="0"/>
            </a:endParaRPr>
          </a:p>
          <a:p>
            <a:pPr>
              <a:defRPr/>
            </a:pPr>
            <a:r>
              <a:rPr lang="en-AU" sz="1600" b="1" dirty="0">
                <a:solidFill>
                  <a:srgbClr val="376092"/>
                </a:solidFill>
                <a:latin typeface="Arial" panose="020B0604020202020204" pitchFamily="34" charset="0"/>
                <a:cs typeface="Arial" panose="020B0604020202020204" pitchFamily="34" charset="0"/>
              </a:rPr>
              <a:t> </a:t>
            </a:r>
            <a:r>
              <a:rPr lang="en-AU" sz="1600" b="1" dirty="0" smtClean="0">
                <a:solidFill>
                  <a:srgbClr val="376092"/>
                </a:solidFill>
                <a:latin typeface="Arial" panose="020B0604020202020204" pitchFamily="34" charset="0"/>
                <a:cs typeface="Arial" panose="020B0604020202020204" pitchFamily="34" charset="0"/>
              </a:rPr>
              <a:t>    </a:t>
            </a:r>
            <a:r>
              <a:rPr lang="en-AU" sz="1600" b="1" dirty="0" err="1" smtClean="0">
                <a:solidFill>
                  <a:srgbClr val="376092"/>
                </a:solidFill>
                <a:latin typeface="Arial" panose="020B0604020202020204" pitchFamily="34" charset="0"/>
                <a:cs typeface="Arial" panose="020B0604020202020204" pitchFamily="34" charset="0"/>
              </a:rPr>
              <a:t>Menjadi</a:t>
            </a:r>
            <a:r>
              <a:rPr lang="en-AU" sz="1600" b="1" dirty="0" smtClean="0">
                <a:solidFill>
                  <a:srgbClr val="376092"/>
                </a:solidFill>
                <a:latin typeface="Arial" panose="020B0604020202020204" pitchFamily="34" charset="0"/>
                <a:cs typeface="Arial" panose="020B0604020202020204" pitchFamily="34" charset="0"/>
              </a:rPr>
              <a:t> </a:t>
            </a:r>
            <a:r>
              <a:rPr lang="en-AU" sz="1600" b="1" dirty="0" err="1">
                <a:solidFill>
                  <a:srgbClr val="376092"/>
                </a:solidFill>
                <a:latin typeface="Arial" panose="020B0604020202020204" pitchFamily="34" charset="0"/>
                <a:cs typeface="Arial" panose="020B0604020202020204" pitchFamily="34" charset="0"/>
              </a:rPr>
              <a:t>Penyelam</a:t>
            </a:r>
            <a:r>
              <a:rPr lang="en-AU" sz="1600" b="1" dirty="0">
                <a:solidFill>
                  <a:srgbClr val="376092"/>
                </a:solidFill>
                <a:latin typeface="Arial" panose="020B0604020202020204" pitchFamily="34" charset="0"/>
                <a:cs typeface="Arial" panose="020B0604020202020204" pitchFamily="34" charset="0"/>
              </a:rPr>
              <a:t> </a:t>
            </a:r>
            <a:r>
              <a:rPr lang="en-AU" sz="1600" b="1" dirty="0" smtClean="0">
                <a:solidFill>
                  <a:schemeClr val="accent2">
                    <a:lumMod val="75000"/>
                  </a:schemeClr>
                </a:solidFill>
                <a:latin typeface="Arial" panose="020B0604020202020204" pitchFamily="34" charset="0"/>
                <a:cs typeface="Arial" panose="020B0604020202020204" pitchFamily="34" charset="0"/>
              </a:rPr>
              <a:t>AWARE Shark </a:t>
            </a:r>
          </a:p>
          <a:p>
            <a:pPr>
              <a:defRPr/>
            </a:pPr>
            <a:r>
              <a:rPr lang="en-AU" sz="1600" b="1" dirty="0">
                <a:solidFill>
                  <a:schemeClr val="accent2">
                    <a:lumMod val="75000"/>
                  </a:schemeClr>
                </a:solidFill>
                <a:latin typeface="Arial" panose="020B0604020202020204" pitchFamily="34" charset="0"/>
                <a:cs typeface="Arial" panose="020B0604020202020204" pitchFamily="34" charset="0"/>
              </a:rPr>
              <a:t> </a:t>
            </a:r>
            <a:r>
              <a:rPr lang="en-AU" sz="1600" b="1" dirty="0" smtClean="0">
                <a:solidFill>
                  <a:schemeClr val="accent2">
                    <a:lumMod val="75000"/>
                  </a:schemeClr>
                </a:solidFill>
                <a:latin typeface="Arial" panose="020B0604020202020204" pitchFamily="34" charset="0"/>
                <a:cs typeface="Arial" panose="020B0604020202020204" pitchFamily="34" charset="0"/>
              </a:rPr>
              <a:t>    Conservation</a:t>
            </a:r>
            <a:endParaRPr lang="en-AU" sz="1600" b="1" dirty="0">
              <a:solidFill>
                <a:srgbClr val="376092"/>
              </a:solidFill>
              <a:latin typeface="Arial" panose="020B0604020202020204" pitchFamily="34" charset="0"/>
              <a:cs typeface="Arial" panose="020B0604020202020204" pitchFamily="34" charset="0"/>
            </a:endParaRPr>
          </a:p>
          <a:p>
            <a:pPr>
              <a:defRPr/>
            </a:pPr>
            <a:r>
              <a:rPr lang="en-AU" sz="1600" b="1" dirty="0" smtClean="0">
                <a:solidFill>
                  <a:srgbClr val="376092"/>
                </a:solidFill>
                <a:latin typeface="Arial" panose="020B0604020202020204" pitchFamily="34" charset="0"/>
                <a:cs typeface="Arial" panose="020B0604020202020204" pitchFamily="34" charset="0"/>
              </a:rPr>
              <a:t>2.  Marine Debris </a:t>
            </a:r>
            <a:endParaRPr lang="en-AU" sz="1600" b="1" dirty="0">
              <a:solidFill>
                <a:srgbClr val="376092"/>
              </a:solidFill>
              <a:latin typeface="Arial" panose="020B0604020202020204" pitchFamily="34" charset="0"/>
              <a:cs typeface="Arial" panose="020B0604020202020204" pitchFamily="34" charset="0"/>
            </a:endParaRPr>
          </a:p>
          <a:p>
            <a:pPr>
              <a:defRPr/>
            </a:pPr>
            <a:r>
              <a:rPr lang="en-AU" sz="1600" b="1" dirty="0">
                <a:solidFill>
                  <a:srgbClr val="376092"/>
                </a:solidFill>
                <a:latin typeface="Arial" panose="020B0604020202020204" pitchFamily="34" charset="0"/>
                <a:cs typeface="Arial" panose="020B0604020202020204" pitchFamily="34" charset="0"/>
              </a:rPr>
              <a:t> </a:t>
            </a:r>
            <a:r>
              <a:rPr lang="en-AU" sz="1600" b="1" dirty="0" smtClean="0">
                <a:solidFill>
                  <a:srgbClr val="376092"/>
                </a:solidFill>
                <a:latin typeface="Arial" panose="020B0604020202020204" pitchFamily="34" charset="0"/>
                <a:cs typeface="Arial" panose="020B0604020202020204" pitchFamily="34" charset="0"/>
              </a:rPr>
              <a:t>    Dive Against Debris</a:t>
            </a:r>
            <a:r>
              <a:rPr lang="en-AU" sz="1600" b="1" baseline="30000" dirty="0" smtClean="0">
                <a:solidFill>
                  <a:srgbClr val="376092"/>
                </a:solidFill>
                <a:latin typeface="Arial" panose="020B0604020202020204" pitchFamily="34" charset="0"/>
                <a:cs typeface="Arial" panose="020B0604020202020204" pitchFamily="34" charset="0"/>
              </a:rPr>
              <a:t>®</a:t>
            </a:r>
            <a:endParaRPr lang="en-AU" sz="1600" b="1" baseline="30000" dirty="0">
              <a:solidFill>
                <a:srgbClr val="376092"/>
              </a:solidFill>
              <a:latin typeface="Arial" panose="020B0604020202020204" pitchFamily="34" charset="0"/>
              <a:cs typeface="Arial" panose="020B0604020202020204" pitchFamily="34" charset="0"/>
            </a:endParaRPr>
          </a:p>
        </p:txBody>
      </p:sp>
      <p:pic>
        <p:nvPicPr>
          <p:cNvPr id="105481" name="Picture 7" descr="jupiterdivecenter.jpg"/>
          <p:cNvPicPr>
            <a:picLocks noChangeAspect="1"/>
          </p:cNvPicPr>
          <p:nvPr/>
        </p:nvPicPr>
        <p:blipFill>
          <a:blip r:embed="rId3" cstate="print"/>
          <a:srcRect/>
          <a:stretch>
            <a:fillRect/>
          </a:stretch>
        </p:blipFill>
        <p:spPr bwMode="auto">
          <a:xfrm>
            <a:off x="5181600" y="3133725"/>
            <a:ext cx="3657600" cy="2305050"/>
          </a:xfrm>
          <a:prstGeom prst="rect">
            <a:avLst/>
          </a:prstGeom>
          <a:noFill/>
          <a:ln w="9525">
            <a:noFill/>
            <a:miter lim="800000"/>
            <a:headEnd/>
            <a:tailEnd/>
          </a:ln>
        </p:spPr>
      </p:pic>
      <p:sp>
        <p:nvSpPr>
          <p:cNvPr id="11" name="Content Placeholder 2"/>
          <p:cNvSpPr txBox="1">
            <a:spLocks/>
          </p:cNvSpPr>
          <p:nvPr/>
        </p:nvSpPr>
        <p:spPr>
          <a:xfrm>
            <a:off x="533400" y="4371439"/>
            <a:ext cx="4038600" cy="1782762"/>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Pct val="60000"/>
              <a:buFont typeface="Wingdings" pitchFamily="2" charset="2"/>
              <a:buNone/>
              <a:tabLst/>
              <a:defRPr/>
            </a:pPr>
            <a:endParaRPr kumimoji="0" lang="en-US" sz="1800" b="1" i="0" u="none" strike="noStrike" kern="1200" cap="none" spc="0" normalizeH="0" baseline="0" noProof="0" dirty="0" smtClean="0">
              <a:ln>
                <a:noFill/>
              </a:ln>
              <a:solidFill>
                <a:schemeClr val="accent1">
                  <a:lumMod val="75000"/>
                </a:schemeClr>
              </a:solidFill>
              <a:effectLst/>
              <a:uLnTx/>
              <a:uFillTx/>
              <a:latin typeface="Arial" charset="0"/>
              <a:ea typeface="+mn-ea"/>
              <a:cs typeface="Arial" charset="0"/>
            </a:endParaRPr>
          </a:p>
          <a:p>
            <a:pPr marL="342900" lvl="0" indent="-342900">
              <a:spcBef>
                <a:spcPct val="20000"/>
              </a:spcBef>
              <a:buSzPct val="75000"/>
              <a:buFont typeface="Wingdings" pitchFamily="2" charset="2"/>
              <a:buChar char="l"/>
              <a:defRPr/>
            </a:pPr>
            <a:r>
              <a:rPr lang="en-US" b="1" dirty="0" err="1" smtClean="0">
                <a:solidFill>
                  <a:schemeClr val="accent1">
                    <a:lumMod val="75000"/>
                  </a:schemeClr>
                </a:solidFill>
                <a:latin typeface="Arial" charset="0"/>
                <a:cs typeface="Arial" charset="0"/>
              </a:rPr>
              <a:t>Jadilah</a:t>
            </a:r>
            <a:r>
              <a:rPr lang="en-US" b="1" dirty="0" smtClean="0">
                <a:solidFill>
                  <a:schemeClr val="accent1">
                    <a:lumMod val="75000"/>
                  </a:schemeClr>
                </a:solidFill>
                <a:latin typeface="Arial" charset="0"/>
                <a:cs typeface="Arial" charset="0"/>
              </a:rPr>
              <a:t> </a:t>
            </a:r>
            <a:r>
              <a:rPr lang="en-US" b="1" dirty="0" err="1">
                <a:solidFill>
                  <a:schemeClr val="accent1">
                    <a:lumMod val="75000"/>
                  </a:schemeClr>
                </a:solidFill>
                <a:latin typeface="Arial" charset="0"/>
                <a:cs typeface="Arial" charset="0"/>
              </a:rPr>
              <a:t>Penyelam</a:t>
            </a:r>
            <a:r>
              <a:rPr lang="en-US" b="1" dirty="0">
                <a:solidFill>
                  <a:schemeClr val="accent1">
                    <a:lumMod val="75000"/>
                  </a:schemeClr>
                </a:solidFill>
                <a:latin typeface="Arial" charset="0"/>
                <a:cs typeface="Arial" charset="0"/>
              </a:rPr>
              <a:t> AWARE</a:t>
            </a:r>
          </a:p>
          <a:p>
            <a:pPr marL="800100" lvl="1" indent="-342900">
              <a:spcBef>
                <a:spcPct val="20000"/>
              </a:spcBef>
              <a:buSzPct val="75000"/>
              <a:buFont typeface="Wingdings" pitchFamily="2" charset="2"/>
              <a:buChar char="l"/>
              <a:defRPr/>
            </a:pPr>
            <a:r>
              <a:rPr lang="en-US" sz="1600" b="1" dirty="0" err="1" smtClean="0">
                <a:solidFill>
                  <a:schemeClr val="accent1">
                    <a:lumMod val="75000"/>
                  </a:schemeClr>
                </a:solidFill>
                <a:latin typeface="Arial" charset="0"/>
                <a:cs typeface="Arial" charset="0"/>
              </a:rPr>
              <a:t>Sepuluh</a:t>
            </a:r>
            <a:r>
              <a:rPr lang="en-US" sz="1600" b="1" dirty="0" smtClean="0">
                <a:solidFill>
                  <a:schemeClr val="accent1">
                    <a:lumMod val="75000"/>
                  </a:schemeClr>
                </a:solidFill>
                <a:latin typeface="Arial" charset="0"/>
                <a:cs typeface="Arial" charset="0"/>
              </a:rPr>
              <a:t> </a:t>
            </a:r>
            <a:r>
              <a:rPr lang="en-US" sz="1600" b="1" dirty="0" err="1">
                <a:solidFill>
                  <a:schemeClr val="accent1">
                    <a:lumMod val="75000"/>
                  </a:schemeClr>
                </a:solidFill>
                <a:latin typeface="Arial" charset="0"/>
                <a:cs typeface="Arial" charset="0"/>
              </a:rPr>
              <a:t>Kiat</a:t>
            </a:r>
            <a:r>
              <a:rPr lang="en-US" sz="1600" b="1" dirty="0">
                <a:solidFill>
                  <a:schemeClr val="accent1">
                    <a:lumMod val="75000"/>
                  </a:schemeClr>
                </a:solidFill>
                <a:latin typeface="Arial" charset="0"/>
                <a:cs typeface="Arial" charset="0"/>
              </a:rPr>
              <a:t> </a:t>
            </a:r>
            <a:r>
              <a:rPr lang="en-US" sz="1600" b="1" dirty="0" err="1">
                <a:solidFill>
                  <a:schemeClr val="accent1">
                    <a:lumMod val="75000"/>
                  </a:schemeClr>
                </a:solidFill>
                <a:latin typeface="Arial" charset="0"/>
                <a:cs typeface="Arial" charset="0"/>
              </a:rPr>
              <a:t>bagi</a:t>
            </a:r>
            <a:r>
              <a:rPr lang="en-US" sz="1600" b="1" dirty="0">
                <a:solidFill>
                  <a:schemeClr val="accent1">
                    <a:lumMod val="75000"/>
                  </a:schemeClr>
                </a:solidFill>
                <a:latin typeface="Arial" charset="0"/>
                <a:cs typeface="Arial" charset="0"/>
              </a:rPr>
              <a:t> </a:t>
            </a:r>
            <a:r>
              <a:rPr lang="en-US" sz="1600" b="1" dirty="0" err="1">
                <a:solidFill>
                  <a:schemeClr val="accent1">
                    <a:lumMod val="75000"/>
                  </a:schemeClr>
                </a:solidFill>
                <a:latin typeface="Arial" charset="0"/>
                <a:cs typeface="Arial" charset="0"/>
              </a:rPr>
              <a:t>Penyelam</a:t>
            </a:r>
            <a:r>
              <a:rPr lang="en-US" sz="1600" b="1" dirty="0">
                <a:solidFill>
                  <a:schemeClr val="accent1">
                    <a:lumMod val="75000"/>
                  </a:schemeClr>
                </a:solidFill>
                <a:latin typeface="Arial" charset="0"/>
                <a:cs typeface="Arial" charset="0"/>
              </a:rPr>
              <a:t> </a:t>
            </a:r>
            <a:r>
              <a:rPr lang="en-US" sz="1600" b="1" dirty="0" err="1">
                <a:solidFill>
                  <a:schemeClr val="accent1">
                    <a:lumMod val="75000"/>
                  </a:schemeClr>
                </a:solidFill>
                <a:latin typeface="Arial" charset="0"/>
                <a:cs typeface="Arial" charset="0"/>
              </a:rPr>
              <a:t>untuk</a:t>
            </a:r>
            <a:r>
              <a:rPr lang="en-US" sz="1600" b="1" dirty="0">
                <a:solidFill>
                  <a:schemeClr val="accent1">
                    <a:lumMod val="75000"/>
                  </a:schemeClr>
                </a:solidFill>
                <a:latin typeface="Arial" charset="0"/>
                <a:cs typeface="Arial" charset="0"/>
              </a:rPr>
              <a:t> </a:t>
            </a:r>
            <a:r>
              <a:rPr lang="en-US" sz="1600" b="1" dirty="0" err="1">
                <a:solidFill>
                  <a:schemeClr val="accent1">
                    <a:lumMod val="75000"/>
                  </a:schemeClr>
                </a:solidFill>
                <a:latin typeface="Arial" charset="0"/>
                <a:cs typeface="Arial" charset="0"/>
              </a:rPr>
              <a:t>Melindungi</a:t>
            </a:r>
            <a:r>
              <a:rPr lang="en-US" sz="1600" b="1" dirty="0">
                <a:solidFill>
                  <a:schemeClr val="accent1">
                    <a:lumMod val="75000"/>
                  </a:schemeClr>
                </a:solidFill>
                <a:latin typeface="Arial" charset="0"/>
                <a:cs typeface="Arial" charset="0"/>
              </a:rPr>
              <a:t> Planet </a:t>
            </a:r>
            <a:r>
              <a:rPr lang="en-US" sz="1600" b="1" dirty="0" err="1">
                <a:solidFill>
                  <a:schemeClr val="accent1">
                    <a:lumMod val="75000"/>
                  </a:schemeClr>
                </a:solidFill>
                <a:latin typeface="Arial" charset="0"/>
                <a:cs typeface="Arial" charset="0"/>
              </a:rPr>
              <a:t>Samudra</a:t>
            </a:r>
            <a:endParaRPr lang="en-US" sz="1600" b="1" dirty="0">
              <a:solidFill>
                <a:schemeClr val="accent1">
                  <a:lumMod val="75000"/>
                </a:schemeClr>
              </a:solidFill>
              <a:latin typeface="Arial" charset="0"/>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838"/>
            <a:ext cx="5334000" cy="639762"/>
          </a:xfrm>
        </p:spPr>
        <p:txBody>
          <a:bodyPr anchor="t"/>
          <a:lstStyle/>
          <a:p>
            <a:pPr>
              <a:defRPr/>
            </a:pPr>
            <a:r>
              <a:rPr lang="id-ID" dirty="0"/>
              <a:t>Kita telah membahas</a:t>
            </a:r>
            <a:endParaRPr lang="id-ID" noProof="0" dirty="0"/>
          </a:p>
        </p:txBody>
      </p:sp>
      <p:sp>
        <p:nvSpPr>
          <p:cNvPr id="109571" name="Content Placeholder 2"/>
          <p:cNvSpPr>
            <a:spLocks noGrp="1"/>
          </p:cNvSpPr>
          <p:nvPr>
            <p:ph idx="1"/>
          </p:nvPr>
        </p:nvSpPr>
        <p:spPr>
          <a:xfrm>
            <a:off x="685800" y="3398838"/>
            <a:ext cx="7239000" cy="1782762"/>
          </a:xfrm>
        </p:spPr>
        <p:txBody>
          <a:bodyPr/>
          <a:lstStyle/>
          <a:p>
            <a:pPr lvl="0"/>
            <a:r>
              <a:rPr lang="id-ID" dirty="0"/>
              <a:t>Beberapa Pemikiran Terakhir tentang Dive Against </a:t>
            </a:r>
            <a:r>
              <a:rPr lang="id-ID" dirty="0" err="1"/>
              <a:t>Debris</a:t>
            </a:r>
            <a:r>
              <a:rPr lang="id-ID" baseline="30000" dirty="0" err="1"/>
              <a:t>®</a:t>
            </a:r>
            <a:endParaRPr lang="en-GB" baseline="30000" dirty="0"/>
          </a:p>
          <a:p>
            <a:pPr lvl="0"/>
            <a:r>
              <a:rPr lang="id-ID" dirty="0"/>
              <a:t>Bergabunglah dengan Gerakan Project AWARE</a:t>
            </a:r>
            <a:endParaRPr lang="en-GB" dirty="0"/>
          </a:p>
          <a:p>
            <a:endParaRPr lang="id-ID" noProof="0" dirty="0" smtClean="0"/>
          </a:p>
        </p:txBody>
      </p:sp>
      <p:sp>
        <p:nvSpPr>
          <p:cNvPr id="109572" name="Text Placeholder 3"/>
          <p:cNvSpPr>
            <a:spLocks noGrp="1"/>
          </p:cNvSpPr>
          <p:nvPr>
            <p:ph type="body" sz="quarter" idx="12"/>
          </p:nvPr>
        </p:nvSpPr>
        <p:spPr>
          <a:xfrm>
            <a:off x="457200" y="1981200"/>
            <a:ext cx="8153400" cy="457200"/>
          </a:xfrm>
        </p:spPr>
        <p:txBody>
          <a:bodyPr/>
          <a:lstStyle/>
          <a:p>
            <a:r>
              <a:rPr lang="sv-SE" dirty="0"/>
              <a:t>BAGIAN 4: Sekarang Giliran Anda!</a:t>
            </a:r>
            <a:endParaRPr lang="id-ID" noProof="0" dirty="0" smtClean="0"/>
          </a:p>
        </p:txBody>
      </p:sp>
      <p:sp>
        <p:nvSpPr>
          <p:cNvPr id="109573" name="Text Placeholder 4"/>
          <p:cNvSpPr>
            <a:spLocks noGrp="1"/>
          </p:cNvSpPr>
          <p:nvPr>
            <p:ph type="body" sz="quarter" idx="16"/>
          </p:nvPr>
        </p:nvSpPr>
        <p:spPr>
          <a:xfrm>
            <a:off x="76200" y="6418263"/>
            <a:ext cx="2590800" cy="304800"/>
          </a:xfrm>
        </p:spPr>
        <p:txBody>
          <a:bodyPr/>
          <a:lstStyle/>
          <a:p>
            <a:r>
              <a:rPr lang="en-GB" dirty="0"/>
              <a:t>B</a:t>
            </a:r>
            <a:r>
              <a:rPr lang="id-ID" dirty="0" smtClean="0"/>
              <a:t>4</a:t>
            </a:r>
            <a:r>
              <a:rPr lang="id-ID" dirty="0"/>
              <a:t>: Giliran Anda!</a:t>
            </a:r>
            <a:endParaRPr lang="id-ID" noProof="0" dirty="0" smtClean="0"/>
          </a:p>
        </p:txBody>
      </p:sp>
      <p:sp>
        <p:nvSpPr>
          <p:cNvPr id="10957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Survei </a:t>
            </a:r>
            <a:endParaRPr lang="en-GB" dirty="0" smtClean="0"/>
          </a:p>
          <a:p>
            <a:pPr fontAlgn="base">
              <a:spcBef>
                <a:spcPct val="0"/>
              </a:spcBef>
              <a:spcAft>
                <a:spcPct val="0"/>
              </a:spcAft>
            </a:pPr>
            <a:r>
              <a:rPr lang="en-AU" dirty="0" smtClean="0"/>
              <a:t>Dive Against Debris</a:t>
            </a:r>
            <a:r>
              <a:rPr lang="en-AU" baseline="30000" dirty="0" smtClean="0"/>
              <a:t>®</a:t>
            </a:r>
            <a:endParaRPr lang="en-US" dirty="0" smtClean="0"/>
          </a:p>
        </p:txBody>
      </p:sp>
      <p:sp>
        <p:nvSpPr>
          <p:cNvPr id="109575" name="Slide Number Placeholder 6"/>
          <p:cNvSpPr>
            <a:spLocks noGrp="1"/>
          </p:cNvSpPr>
          <p:nvPr>
            <p:ph type="sldNum" sz="quarter" idx="18"/>
          </p:nvPr>
        </p:nvSpPr>
        <p:spPr bwMode="auto">
          <a:noFill/>
          <a:ln>
            <a:miter lim="800000"/>
            <a:headEnd/>
            <a:tailEnd/>
          </a:ln>
        </p:spPr>
        <p:txBody>
          <a:bodyPr/>
          <a:lstStyle/>
          <a:p>
            <a:fld id="{E5094DB4-423C-4FD2-BC06-CA225E83401C}" type="slidenum">
              <a:rPr lang="en-US"/>
              <a:pPr/>
              <a:t>51</a:t>
            </a:fld>
            <a:endParaRPr lang="en-US" dirty="0"/>
          </a:p>
        </p:txBody>
      </p:sp>
      <p:sp>
        <p:nvSpPr>
          <p:cNvPr id="109576"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n-AU" b="1" dirty="0" err="1">
                <a:solidFill>
                  <a:srgbClr val="376092"/>
                </a:solidFill>
                <a:latin typeface="Arial" panose="020B0604020202020204" pitchFamily="34" charset="0"/>
                <a:cs typeface="Arial" panose="020B0604020202020204" pitchFamily="34" charset="0"/>
              </a:rPr>
              <a:t>Bergabunglah</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dengan</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penyelam</a:t>
            </a:r>
            <a:r>
              <a:rPr lang="en-AU" b="1" dirty="0">
                <a:solidFill>
                  <a:srgbClr val="376092"/>
                </a:solidFill>
                <a:latin typeface="Arial" panose="020B0604020202020204" pitchFamily="34" charset="0"/>
                <a:cs typeface="Arial" panose="020B0604020202020204" pitchFamily="34" charset="0"/>
              </a:rPr>
              <a:t> AWARE di </a:t>
            </a:r>
            <a:r>
              <a:rPr lang="en-AU" b="1" dirty="0" err="1">
                <a:solidFill>
                  <a:srgbClr val="376092"/>
                </a:solidFill>
                <a:latin typeface="Arial" panose="020B0604020202020204" pitchFamily="34" charset="0"/>
                <a:cs typeface="Arial" panose="020B0604020202020204" pitchFamily="34" charset="0"/>
              </a:rPr>
              <a:t>seluruh</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dunia</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untuk</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mengatasi</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sampah</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laut</a:t>
            </a:r>
            <a:endParaRPr lang="en-GB" b="1" dirty="0">
              <a:solidFill>
                <a:srgbClr val="376092"/>
              </a:solidFill>
              <a:latin typeface="Arial" panose="020B0604020202020204" pitchFamily="34" charset="0"/>
              <a:cs typeface="Arial" panose="020B0604020202020204" pitchFamily="34" charset="0"/>
            </a:endParaRPr>
          </a:p>
        </p:txBody>
      </p:sp>
      <p:sp>
        <p:nvSpPr>
          <p:cNvPr id="109577"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
        <p:nvSpPr>
          <p:cNvPr id="10" name="Text Placeholder 8"/>
          <p:cNvSpPr txBox="1">
            <a:spLocks/>
          </p:cNvSpPr>
          <p:nvPr/>
        </p:nvSpPr>
        <p:spPr bwMode="auto">
          <a:xfrm>
            <a:off x="609600" y="57150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sz="2000" b="1" dirty="0">
                <a:solidFill>
                  <a:srgbClr val="376092"/>
                </a:solidFill>
                <a:latin typeface="Arial" panose="020B0604020202020204" pitchFamily="34" charset="0"/>
                <a:cs typeface="Arial" panose="020B0604020202020204" pitchFamily="34" charset="0"/>
              </a:rPr>
              <a:t>Ada </a:t>
            </a:r>
            <a:r>
              <a:rPr lang="en-US" sz="2000" b="1" dirty="0" err="1">
                <a:solidFill>
                  <a:srgbClr val="376092"/>
                </a:solidFill>
                <a:latin typeface="Arial" panose="020B0604020202020204" pitchFamily="34" charset="0"/>
                <a:cs typeface="Arial" panose="020B0604020202020204" pitchFamily="34" charset="0"/>
              </a:rPr>
              <a:t>Pertanyaan</a:t>
            </a:r>
            <a:r>
              <a:rPr lang="en-US" sz="2000" b="1" dirty="0">
                <a:solidFill>
                  <a:srgbClr val="376092"/>
                </a:solidFill>
                <a:latin typeface="Arial" panose="020B0604020202020204" pitchFamily="34" charset="0"/>
                <a:cs typeface="Arial" panose="020B0604020202020204" pitchFamily="34" charset="0"/>
              </a:rPr>
              <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447800" y="2438400"/>
            <a:ext cx="6248400" cy="715962"/>
          </a:xfrm>
          <a:prstGeom prst="rect">
            <a:avLst/>
          </a:prstGeom>
        </p:spPr>
        <p:txBody>
          <a:bodyPr/>
          <a:lstStyle/>
          <a:p>
            <a:pPr lvl="0" algn="ctr">
              <a:spcBef>
                <a:spcPct val="0"/>
              </a:spcBef>
              <a:defRPr/>
            </a:pPr>
            <a:r>
              <a:rPr lang="en-AU" sz="4400" b="1" dirty="0" err="1">
                <a:solidFill>
                  <a:schemeClr val="bg1"/>
                </a:solidFill>
                <a:effectLst>
                  <a:outerShdw blurRad="38100" dist="38100" dir="2700000" algn="tl">
                    <a:srgbClr val="000000">
                      <a:alpha val="43137"/>
                    </a:srgbClr>
                  </a:outerShdw>
                </a:effectLst>
                <a:latin typeface="Arial" pitchFamily="34" charset="0"/>
                <a:ea typeface="+mj-ea"/>
                <a:cs typeface="Arial" pitchFamily="34" charset="0"/>
              </a:rPr>
              <a:t>Terima</a:t>
            </a:r>
            <a:r>
              <a:rPr lang="en-AU" sz="44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a:t>
            </a:r>
            <a:r>
              <a:rPr lang="en-AU" sz="4400" b="1" dirty="0" err="1">
                <a:solidFill>
                  <a:schemeClr val="bg1"/>
                </a:solidFill>
                <a:effectLst>
                  <a:outerShdw blurRad="38100" dist="38100" dir="2700000" algn="tl">
                    <a:srgbClr val="000000">
                      <a:alpha val="43137"/>
                    </a:srgbClr>
                  </a:outerShdw>
                </a:effectLst>
                <a:latin typeface="Arial" pitchFamily="34" charset="0"/>
                <a:ea typeface="+mj-ea"/>
                <a:cs typeface="Arial" pitchFamily="34" charset="0"/>
              </a:rPr>
              <a:t>kasih</a:t>
            </a:r>
            <a:endParaRPr kumimoji="0" lang="en-A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A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lgn="ctr">
              <a:spcBef>
                <a:spcPct val="0"/>
              </a:spcBef>
              <a:defRPr/>
            </a:pPr>
            <a:r>
              <a:rPr lang="en-AU" sz="24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Ada </a:t>
            </a:r>
            <a:r>
              <a:rPr lang="en-AU" sz="2400" b="1" dirty="0" err="1">
                <a:solidFill>
                  <a:schemeClr val="bg1"/>
                </a:solidFill>
                <a:effectLst>
                  <a:outerShdw blurRad="38100" dist="38100" dir="2700000" algn="tl">
                    <a:srgbClr val="000000">
                      <a:alpha val="43137"/>
                    </a:srgbClr>
                  </a:outerShdw>
                </a:effectLst>
                <a:latin typeface="Arial" pitchFamily="34" charset="0"/>
                <a:ea typeface="+mj-ea"/>
                <a:cs typeface="Arial" pitchFamily="34" charset="0"/>
              </a:rPr>
              <a:t>Pertanyaan</a:t>
            </a:r>
            <a:r>
              <a:rPr lang="en-AU" sz="24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a:t>
            </a:r>
            <a:endParaRPr kumimoji="0" lang="en-AU"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371600"/>
            <a:ext cx="7772400" cy="1371600"/>
          </a:xfrm>
        </p:spPr>
        <p:txBody>
          <a:bodyPr/>
          <a:lstStyle/>
          <a:p>
            <a:pPr>
              <a:defRPr/>
            </a:pPr>
            <a:r>
              <a:rPr lang="id-ID" noProof="0" dirty="0" smtClean="0">
                <a:latin typeface="Arial" charset="0"/>
                <a:cs typeface="Arial" charset="0"/>
              </a:rPr>
              <a:t>Kekacauan Masalah </a:t>
            </a:r>
            <a:br>
              <a:rPr lang="id-ID" noProof="0" dirty="0" smtClean="0">
                <a:latin typeface="Arial" charset="0"/>
                <a:cs typeface="Arial" charset="0"/>
              </a:rPr>
            </a:br>
            <a:r>
              <a:rPr lang="id-ID" noProof="0" dirty="0" smtClean="0">
                <a:latin typeface="Arial" charset="0"/>
                <a:cs typeface="Arial" charset="0"/>
              </a:rPr>
              <a:t>Sampah Laut</a:t>
            </a:r>
            <a:endParaRPr lang="id-ID" noProof="0" dirty="0"/>
          </a:p>
        </p:txBody>
      </p:sp>
      <p:sp>
        <p:nvSpPr>
          <p:cNvPr id="19459" name="Text Placeholder 28"/>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id-ID" noProof="0" dirty="0" smtClean="0">
                <a:latin typeface="Arial" charset="0"/>
                <a:cs typeface="Arial" charset="0"/>
              </a:rPr>
              <a:t>BAGIAN 1:</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id-ID" noProof="0" dirty="0"/>
              <a:t>Sampah Laut - Kerusakan Sudah Terjadi</a:t>
            </a:r>
            <a:endParaRPr lang="id-ID" noProof="0" dirty="0" smtClean="0"/>
          </a:p>
        </p:txBody>
      </p:sp>
      <p:sp>
        <p:nvSpPr>
          <p:cNvPr id="21507" name="Content Placeholder 2"/>
          <p:cNvSpPr>
            <a:spLocks noGrp="1"/>
          </p:cNvSpPr>
          <p:nvPr>
            <p:ph idx="1"/>
          </p:nvPr>
        </p:nvSpPr>
        <p:spPr>
          <a:xfrm>
            <a:off x="685800" y="2514600"/>
            <a:ext cx="3886200" cy="3657600"/>
          </a:xfrm>
        </p:spPr>
        <p:txBody>
          <a:bodyPr>
            <a:normAutofit fontScale="92500" lnSpcReduction="10000"/>
          </a:bodyPr>
          <a:lstStyle/>
          <a:p>
            <a:r>
              <a:rPr lang="id-ID" noProof="0" dirty="0" smtClean="0">
                <a:latin typeface="Arial" charset="0"/>
                <a:cs typeface="Arial" charset="0"/>
              </a:rPr>
              <a:t>Puluhan </a:t>
            </a:r>
            <a:r>
              <a:rPr lang="id-ID" noProof="0" dirty="0">
                <a:latin typeface="Arial" charset="0"/>
                <a:cs typeface="Arial" charset="0"/>
              </a:rPr>
              <a:t>ribu hewan laut dan burung laut mati setiap tahun</a:t>
            </a:r>
          </a:p>
          <a:p>
            <a:r>
              <a:rPr lang="id-ID" noProof="0" dirty="0" smtClean="0">
                <a:latin typeface="Arial" charset="0"/>
                <a:cs typeface="Arial" charset="0"/>
              </a:rPr>
              <a:t>693 </a:t>
            </a:r>
            <a:r>
              <a:rPr lang="id-ID" noProof="0" dirty="0">
                <a:latin typeface="Arial" charset="0"/>
                <a:cs typeface="Arial" charset="0"/>
              </a:rPr>
              <a:t>spesies laut terkena dampaknya </a:t>
            </a:r>
          </a:p>
          <a:p>
            <a:pPr lvl="1"/>
            <a:r>
              <a:rPr lang="id-ID" noProof="0" dirty="0" smtClean="0">
                <a:latin typeface="Arial" charset="0"/>
                <a:cs typeface="Arial" charset="0"/>
              </a:rPr>
              <a:t>Semua </a:t>
            </a:r>
            <a:r>
              <a:rPr lang="id-ID" noProof="0" dirty="0">
                <a:latin typeface="Arial" charset="0"/>
                <a:cs typeface="Arial" charset="0"/>
              </a:rPr>
              <a:t>spesies penyu yang diketahui</a:t>
            </a:r>
          </a:p>
          <a:p>
            <a:pPr lvl="1"/>
            <a:r>
              <a:rPr lang="id-ID" noProof="0" dirty="0" smtClean="0">
                <a:latin typeface="Arial" charset="0"/>
                <a:cs typeface="Arial" charset="0"/>
              </a:rPr>
              <a:t>Hampir </a:t>
            </a:r>
            <a:r>
              <a:rPr lang="id-ID" noProof="0" dirty="0">
                <a:latin typeface="Arial" charset="0"/>
                <a:cs typeface="Arial" charset="0"/>
              </a:rPr>
              <a:t>setengah spesies mamalia laut</a:t>
            </a:r>
          </a:p>
          <a:p>
            <a:pPr lvl="1"/>
            <a:r>
              <a:rPr lang="id-ID" noProof="0" dirty="0" smtClean="0">
                <a:latin typeface="Arial" charset="0"/>
                <a:cs typeface="Arial" charset="0"/>
              </a:rPr>
              <a:t>Hampir </a:t>
            </a:r>
            <a:r>
              <a:rPr lang="id-ID" noProof="0" dirty="0">
                <a:latin typeface="Arial" charset="0"/>
                <a:cs typeface="Arial" charset="0"/>
              </a:rPr>
              <a:t>dua pertiga spesies burung laut</a:t>
            </a:r>
          </a:p>
          <a:p>
            <a:r>
              <a:rPr lang="id-ID" noProof="0" dirty="0" smtClean="0">
                <a:latin typeface="Arial" charset="0"/>
                <a:cs typeface="Arial" charset="0"/>
              </a:rPr>
              <a:t>Kematian </a:t>
            </a:r>
            <a:r>
              <a:rPr lang="id-ID" noProof="0" dirty="0">
                <a:latin typeface="Arial" charset="0"/>
                <a:cs typeface="Arial" charset="0"/>
              </a:rPr>
              <a:t>akibat, sebagian besarnya, memakan dan terjerat sampah laut</a:t>
            </a:r>
          </a:p>
          <a:p>
            <a:pPr lvl="1"/>
            <a:endParaRPr lang="id-ID" noProof="0" dirty="0" smtClean="0">
              <a:latin typeface="Arial" charset="0"/>
              <a:cs typeface="Arial" charset="0"/>
            </a:endParaRPr>
          </a:p>
        </p:txBody>
      </p:sp>
      <p:sp>
        <p:nvSpPr>
          <p:cNvPr id="21508" name="Text Placeholder 12"/>
          <p:cNvSpPr>
            <a:spLocks noGrp="1"/>
          </p:cNvSpPr>
          <p:nvPr>
            <p:ph type="body" sz="quarter" idx="12"/>
          </p:nvPr>
        </p:nvSpPr>
        <p:spPr>
          <a:xfrm>
            <a:off x="457200" y="1951038"/>
            <a:ext cx="8153400" cy="685800"/>
          </a:xfrm>
        </p:spPr>
        <p:txBody>
          <a:bodyPr/>
          <a:lstStyle/>
          <a:p>
            <a:r>
              <a:rPr lang="id-ID" noProof="0" dirty="0">
                <a:latin typeface="Arial" charset="0"/>
                <a:cs typeface="Arial" charset="0"/>
              </a:rPr>
              <a:t>Membunuh Hidupan Liar</a:t>
            </a:r>
            <a:endParaRPr lang="id-ID" noProof="0" dirty="0" smtClean="0">
              <a:latin typeface="Arial" charset="0"/>
              <a:cs typeface="Arial" charset="0"/>
            </a:endParaRPr>
          </a:p>
        </p:txBody>
      </p:sp>
      <p:sp>
        <p:nvSpPr>
          <p:cNvPr id="21509" name="Text Placeholder 8"/>
          <p:cNvSpPr>
            <a:spLocks noGrp="1"/>
          </p:cNvSpPr>
          <p:nvPr>
            <p:ph type="body" sz="quarter" idx="16"/>
          </p:nvPr>
        </p:nvSpPr>
        <p:spPr>
          <a:xfrm>
            <a:off x="76200" y="6418263"/>
            <a:ext cx="2590800" cy="304800"/>
          </a:xfrm>
        </p:spPr>
        <p:txBody>
          <a:bodyPr/>
          <a:lstStyle/>
          <a:p>
            <a:r>
              <a:rPr lang="id-ID" noProof="0" dirty="0" smtClean="0">
                <a:latin typeface="Arial" charset="0"/>
                <a:cs typeface="Arial" charset="0"/>
              </a:rPr>
              <a:t>B1: </a:t>
            </a:r>
            <a:r>
              <a:rPr lang="id-ID" noProof="0" dirty="0">
                <a:latin typeface="Arial" charset="0"/>
                <a:cs typeface="Arial" charset="0"/>
              </a:rPr>
              <a:t>Sampah Laut</a:t>
            </a:r>
            <a:endParaRPr lang="id-ID" noProof="0" dirty="0" smtClean="0">
              <a:latin typeface="Arial" charset="0"/>
              <a:cs typeface="Arial" charset="0"/>
            </a:endParaRPr>
          </a:p>
        </p:txBody>
      </p:sp>
      <p:sp>
        <p:nvSpPr>
          <p:cNvPr id="2151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latin typeface="Arial" charset="0"/>
                <a:cs typeface="Arial" charset="0"/>
              </a:rPr>
              <a:t>Panduan</a:t>
            </a:r>
            <a:r>
              <a:rPr lang="en-AU" dirty="0">
                <a:latin typeface="Arial" charset="0"/>
                <a:cs typeface="Arial" charset="0"/>
              </a:rPr>
              <a:t> </a:t>
            </a:r>
            <a:r>
              <a:rPr lang="en-AU" dirty="0" err="1" smtClean="0">
                <a:latin typeface="Arial" charset="0"/>
                <a:cs typeface="Arial" charset="0"/>
              </a:rPr>
              <a:t>Survei</a:t>
            </a:r>
            <a:endParaRPr lang="en-AU" dirty="0" smtClean="0">
              <a:latin typeface="Arial" charset="0"/>
              <a:cs typeface="Arial" charset="0"/>
            </a:endParaRPr>
          </a:p>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endParaRPr lang="en-US" dirty="0" smtClean="0">
              <a:latin typeface="Arial" charset="0"/>
              <a:cs typeface="Arial" charset="0"/>
            </a:endParaRPr>
          </a:p>
        </p:txBody>
      </p:sp>
      <p:sp>
        <p:nvSpPr>
          <p:cNvPr id="21511" name="Slide Number Placeholder 8"/>
          <p:cNvSpPr>
            <a:spLocks noGrp="1"/>
          </p:cNvSpPr>
          <p:nvPr>
            <p:ph type="sldNum" sz="quarter" idx="18"/>
          </p:nvPr>
        </p:nvSpPr>
        <p:spPr bwMode="auto">
          <a:noFill/>
          <a:ln>
            <a:miter lim="800000"/>
            <a:headEnd/>
            <a:tailEnd/>
          </a:ln>
        </p:spPr>
        <p:txBody>
          <a:bodyPr/>
          <a:lstStyle/>
          <a:p>
            <a:fld id="{9A53A477-BF7A-45BD-BF2B-D0FE0B7C6A9A}" type="slidenum">
              <a:rPr lang="en-AU"/>
              <a:pPr/>
              <a:t>7</a:t>
            </a:fld>
            <a:endParaRPr lang="en-AU"/>
          </a:p>
        </p:txBody>
      </p:sp>
      <p:pic>
        <p:nvPicPr>
          <p:cNvPr id="21512" name="Picture 7" descr="Jordi Atienza Diving Costa Brava, Spain3.jpg"/>
          <p:cNvPicPr>
            <a:picLocks noChangeAspect="1"/>
          </p:cNvPicPr>
          <p:nvPr/>
        </p:nvPicPr>
        <p:blipFill>
          <a:blip r:embed="rId3" cstate="print"/>
          <a:srcRect/>
          <a:stretch>
            <a:fillRect/>
          </a:stretch>
        </p:blipFill>
        <p:spPr bwMode="auto">
          <a:xfrm>
            <a:off x="4876800" y="2316163"/>
            <a:ext cx="3657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id-ID" noProof="0" dirty="0"/>
              <a:t>Sampah Laut - Kerusakan Sudah Terjadi</a:t>
            </a:r>
          </a:p>
        </p:txBody>
      </p:sp>
      <p:sp>
        <p:nvSpPr>
          <p:cNvPr id="23555" name="Content Placeholder 2"/>
          <p:cNvSpPr>
            <a:spLocks noGrp="1"/>
          </p:cNvSpPr>
          <p:nvPr>
            <p:ph idx="1"/>
          </p:nvPr>
        </p:nvSpPr>
        <p:spPr>
          <a:xfrm>
            <a:off x="685800" y="2438400"/>
            <a:ext cx="4038600" cy="1676400"/>
          </a:xfrm>
        </p:spPr>
        <p:txBody>
          <a:bodyPr>
            <a:normAutofit fontScale="92500" lnSpcReduction="10000"/>
          </a:bodyPr>
          <a:lstStyle/>
          <a:p>
            <a:r>
              <a:rPr lang="id-ID" noProof="0" dirty="0" smtClean="0">
                <a:latin typeface="Arial" charset="0"/>
                <a:cs typeface="Arial" charset="0"/>
              </a:rPr>
              <a:t>Sampah </a:t>
            </a:r>
            <a:r>
              <a:rPr lang="id-ID" noProof="0" dirty="0">
                <a:latin typeface="Arial" charset="0"/>
                <a:cs typeface="Arial" charset="0"/>
              </a:rPr>
              <a:t>besar menggesek karang</a:t>
            </a:r>
          </a:p>
          <a:p>
            <a:r>
              <a:rPr lang="id-ID" noProof="0" dirty="0" smtClean="0">
                <a:latin typeface="Arial" charset="0"/>
                <a:cs typeface="Arial" charset="0"/>
              </a:rPr>
              <a:t>Kantong </a:t>
            </a:r>
            <a:r>
              <a:rPr lang="id-ID" noProof="0" dirty="0">
                <a:latin typeface="Arial" charset="0"/>
                <a:cs typeface="Arial" charset="0"/>
              </a:rPr>
              <a:t>plastik menutupi rumput laut dan bakau</a:t>
            </a:r>
          </a:p>
          <a:p>
            <a:r>
              <a:rPr lang="id-ID" noProof="0" dirty="0" smtClean="0">
                <a:latin typeface="Arial" charset="0"/>
                <a:cs typeface="Arial" charset="0"/>
              </a:rPr>
              <a:t>Jaring </a:t>
            </a:r>
            <a:r>
              <a:rPr lang="id-ID" noProof="0" dirty="0">
                <a:latin typeface="Arial" charset="0"/>
                <a:cs typeface="Arial" charset="0"/>
              </a:rPr>
              <a:t>ikan dan tali pancing memotong terumbu karang, bunga karang, dan </a:t>
            </a:r>
            <a:r>
              <a:rPr lang="id-ID" noProof="0" dirty="0" err="1">
                <a:latin typeface="Arial" charset="0"/>
                <a:cs typeface="Arial" charset="0"/>
              </a:rPr>
              <a:t>anemon</a:t>
            </a:r>
            <a:endParaRPr lang="id-ID" noProof="0" dirty="0">
              <a:latin typeface="Arial" charset="0"/>
              <a:cs typeface="Arial" charset="0"/>
            </a:endParaRPr>
          </a:p>
        </p:txBody>
      </p:sp>
      <p:sp>
        <p:nvSpPr>
          <p:cNvPr id="23556" name="Text Placeholder 11"/>
          <p:cNvSpPr>
            <a:spLocks noGrp="1"/>
          </p:cNvSpPr>
          <p:nvPr>
            <p:ph type="body" sz="quarter" idx="12"/>
          </p:nvPr>
        </p:nvSpPr>
        <p:spPr>
          <a:xfrm>
            <a:off x="457200" y="1951038"/>
            <a:ext cx="8153400" cy="411162"/>
          </a:xfrm>
        </p:spPr>
        <p:txBody>
          <a:bodyPr/>
          <a:lstStyle/>
          <a:p>
            <a:r>
              <a:rPr lang="id-ID" noProof="0" dirty="0">
                <a:latin typeface="Arial" charset="0"/>
                <a:cs typeface="Arial" charset="0"/>
              </a:rPr>
              <a:t>Merusak Lingkungan</a:t>
            </a:r>
            <a:endParaRPr lang="id-ID" noProof="0" dirty="0" smtClean="0">
              <a:latin typeface="Arial" charset="0"/>
              <a:cs typeface="Arial" charset="0"/>
            </a:endParaRPr>
          </a:p>
        </p:txBody>
      </p:sp>
      <p:sp>
        <p:nvSpPr>
          <p:cNvPr id="23557" name="Text Placeholder 8"/>
          <p:cNvSpPr>
            <a:spLocks noGrp="1"/>
          </p:cNvSpPr>
          <p:nvPr>
            <p:ph type="body" sz="quarter" idx="16"/>
          </p:nvPr>
        </p:nvSpPr>
        <p:spPr>
          <a:xfrm>
            <a:off x="76200" y="6418263"/>
            <a:ext cx="2590800" cy="304800"/>
          </a:xfrm>
        </p:spPr>
        <p:txBody>
          <a:bodyPr/>
          <a:lstStyle/>
          <a:p>
            <a:r>
              <a:rPr lang="id-ID" noProof="0" dirty="0" smtClean="0">
                <a:latin typeface="Arial" charset="0"/>
                <a:cs typeface="Arial" charset="0"/>
              </a:rPr>
              <a:t>B1: </a:t>
            </a:r>
            <a:r>
              <a:rPr lang="id-ID" noProof="0" dirty="0">
                <a:latin typeface="Arial" charset="0"/>
                <a:cs typeface="Arial" charset="0"/>
              </a:rPr>
              <a:t>Sampah Laut</a:t>
            </a:r>
            <a:endParaRPr lang="id-ID" noProof="0" dirty="0" smtClean="0">
              <a:latin typeface="Arial" charset="0"/>
              <a:cs typeface="Arial" charset="0"/>
            </a:endParaRPr>
          </a:p>
        </p:txBody>
      </p:sp>
      <p:sp>
        <p:nvSpPr>
          <p:cNvPr id="2355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d-ID" dirty="0"/>
              <a:t>Panduan </a:t>
            </a:r>
            <a:r>
              <a:rPr lang="id-ID" dirty="0" smtClean="0"/>
              <a:t>Survei</a:t>
            </a:r>
            <a:endParaRPr lang="en-GB" dirty="0" smtClean="0"/>
          </a:p>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endParaRPr lang="en-US" dirty="0" smtClean="0">
              <a:latin typeface="Arial" charset="0"/>
              <a:cs typeface="Arial" charset="0"/>
            </a:endParaRPr>
          </a:p>
        </p:txBody>
      </p:sp>
      <p:sp>
        <p:nvSpPr>
          <p:cNvPr id="23559" name="Slide Number Placeholder 8"/>
          <p:cNvSpPr>
            <a:spLocks noGrp="1"/>
          </p:cNvSpPr>
          <p:nvPr>
            <p:ph type="sldNum" sz="quarter" idx="18"/>
          </p:nvPr>
        </p:nvSpPr>
        <p:spPr bwMode="auto">
          <a:noFill/>
          <a:ln>
            <a:miter lim="800000"/>
            <a:headEnd/>
            <a:tailEnd/>
          </a:ln>
        </p:spPr>
        <p:txBody>
          <a:bodyPr/>
          <a:lstStyle/>
          <a:p>
            <a:fld id="{57EB67D1-3AFB-421C-B9AC-D26401E5E9B4}" type="slidenum">
              <a:rPr lang="en-AU"/>
              <a:pPr/>
              <a:t>8</a:t>
            </a:fld>
            <a:endParaRPr lang="en-AU" dirty="0"/>
          </a:p>
        </p:txBody>
      </p:sp>
      <p:sp>
        <p:nvSpPr>
          <p:cNvPr id="3" name="Text Placeholder 11"/>
          <p:cNvSpPr txBox="1">
            <a:spLocks/>
          </p:cNvSpPr>
          <p:nvPr/>
        </p:nvSpPr>
        <p:spPr bwMode="auto">
          <a:xfrm>
            <a:off x="321072" y="5670550"/>
            <a:ext cx="8501856" cy="762000"/>
          </a:xfrm>
          <a:prstGeom prst="rect">
            <a:avLst/>
          </a:prstGeom>
          <a:noFill/>
          <a:ln w="9525">
            <a:noFill/>
            <a:miter lim="800000"/>
            <a:headEnd/>
            <a:tailEnd/>
          </a:ln>
        </p:spPr>
        <p:txBody>
          <a:bodyPr/>
          <a:lstStyle/>
          <a:p>
            <a:pPr algn="ctr">
              <a:spcBef>
                <a:spcPct val="20000"/>
              </a:spcBef>
              <a:buSzPct val="75000"/>
              <a:buFont typeface="Wingdings" pitchFamily="2" charset="2"/>
              <a:buNone/>
              <a:defRPr/>
            </a:pPr>
            <a:r>
              <a:rPr lang="en-AU" b="1" dirty="0" err="1">
                <a:solidFill>
                  <a:schemeClr val="accent2">
                    <a:lumMod val="75000"/>
                  </a:schemeClr>
                </a:solidFill>
                <a:latin typeface="Arial" panose="020B0604020202020204" pitchFamily="34" charset="0"/>
                <a:cs typeface="Arial" panose="020B0604020202020204" pitchFamily="34" charset="0"/>
              </a:rPr>
              <a:t>Hanya</a:t>
            </a:r>
            <a:r>
              <a:rPr lang="en-AU" b="1" dirty="0">
                <a:solidFill>
                  <a:schemeClr val="accent2">
                    <a:lumMod val="75000"/>
                  </a:schemeClr>
                </a:solidFill>
                <a:latin typeface="Arial" panose="020B0604020202020204" pitchFamily="34" charset="0"/>
                <a:cs typeface="Arial" panose="020B0604020202020204" pitchFamily="34" charset="0"/>
              </a:rPr>
              <a:t> </a:t>
            </a:r>
            <a:r>
              <a:rPr lang="en-AU" b="1" dirty="0" err="1">
                <a:solidFill>
                  <a:schemeClr val="accent2">
                    <a:lumMod val="75000"/>
                  </a:schemeClr>
                </a:solidFill>
                <a:latin typeface="Arial" panose="020B0604020202020204" pitchFamily="34" charset="0"/>
                <a:cs typeface="Arial" panose="020B0604020202020204" pitchFamily="34" charset="0"/>
              </a:rPr>
              <a:t>penyelam</a:t>
            </a:r>
            <a:r>
              <a:rPr lang="en-AU" b="1" dirty="0">
                <a:solidFill>
                  <a:schemeClr val="accent2">
                    <a:lumMod val="75000"/>
                  </a:schemeClr>
                </a:solidFill>
                <a:latin typeface="Arial" panose="020B0604020202020204" pitchFamily="34" charset="0"/>
                <a:cs typeface="Arial" panose="020B0604020202020204" pitchFamily="34" charset="0"/>
              </a:rPr>
              <a:t> yang </a:t>
            </a:r>
            <a:r>
              <a:rPr lang="en-AU" b="1" dirty="0" err="1">
                <a:solidFill>
                  <a:schemeClr val="accent2">
                    <a:lumMod val="75000"/>
                  </a:schemeClr>
                </a:solidFill>
                <a:latin typeface="Arial" panose="020B0604020202020204" pitchFamily="34" charset="0"/>
                <a:cs typeface="Arial" panose="020B0604020202020204" pitchFamily="34" charset="0"/>
              </a:rPr>
              <a:t>memiliki</a:t>
            </a:r>
            <a:r>
              <a:rPr lang="en-AU" b="1" dirty="0">
                <a:solidFill>
                  <a:schemeClr val="accent2">
                    <a:lumMod val="75000"/>
                  </a:schemeClr>
                </a:solidFill>
                <a:latin typeface="Arial" panose="020B0604020202020204" pitchFamily="34" charset="0"/>
                <a:cs typeface="Arial" panose="020B0604020202020204" pitchFamily="34" charset="0"/>
              </a:rPr>
              <a:t> </a:t>
            </a:r>
            <a:r>
              <a:rPr lang="en-AU" b="1" dirty="0" err="1">
                <a:solidFill>
                  <a:schemeClr val="accent2">
                    <a:lumMod val="75000"/>
                  </a:schemeClr>
                </a:solidFill>
                <a:latin typeface="Arial" panose="020B0604020202020204" pitchFamily="34" charset="0"/>
                <a:cs typeface="Arial" panose="020B0604020202020204" pitchFamily="34" charset="0"/>
              </a:rPr>
              <a:t>keahlian</a:t>
            </a:r>
            <a:r>
              <a:rPr lang="en-AU" b="1" dirty="0">
                <a:solidFill>
                  <a:schemeClr val="accent2">
                    <a:lumMod val="75000"/>
                  </a:schemeClr>
                </a:solidFill>
                <a:latin typeface="Arial" panose="020B0604020202020204" pitchFamily="34" charset="0"/>
                <a:cs typeface="Arial" panose="020B0604020202020204" pitchFamily="34" charset="0"/>
              </a:rPr>
              <a:t> </a:t>
            </a:r>
            <a:r>
              <a:rPr lang="en-AU" b="1" dirty="0" err="1">
                <a:solidFill>
                  <a:schemeClr val="accent2">
                    <a:lumMod val="75000"/>
                  </a:schemeClr>
                </a:solidFill>
                <a:latin typeface="Arial" panose="020B0604020202020204" pitchFamily="34" charset="0"/>
                <a:cs typeface="Arial" panose="020B0604020202020204" pitchFamily="34" charset="0"/>
              </a:rPr>
              <a:t>untuk</a:t>
            </a:r>
            <a:r>
              <a:rPr lang="en-AU" b="1" dirty="0">
                <a:solidFill>
                  <a:schemeClr val="accent2">
                    <a:lumMod val="75000"/>
                  </a:schemeClr>
                </a:solidFill>
                <a:latin typeface="Arial" panose="020B0604020202020204" pitchFamily="34" charset="0"/>
                <a:cs typeface="Arial" panose="020B0604020202020204" pitchFamily="34" charset="0"/>
              </a:rPr>
              <a:t> </a:t>
            </a:r>
            <a:r>
              <a:rPr lang="en-AU" b="1" dirty="0" err="1">
                <a:solidFill>
                  <a:schemeClr val="accent2">
                    <a:lumMod val="75000"/>
                  </a:schemeClr>
                </a:solidFill>
                <a:latin typeface="Arial" panose="020B0604020202020204" pitchFamily="34" charset="0"/>
                <a:cs typeface="Arial" panose="020B0604020202020204" pitchFamily="34" charset="0"/>
              </a:rPr>
              <a:t>menyingkirkan</a:t>
            </a:r>
            <a:r>
              <a:rPr lang="en-AU" b="1" dirty="0">
                <a:solidFill>
                  <a:schemeClr val="accent2">
                    <a:lumMod val="75000"/>
                  </a:schemeClr>
                </a:solidFill>
                <a:latin typeface="Arial" panose="020B0604020202020204" pitchFamily="34" charset="0"/>
                <a:cs typeface="Arial" panose="020B0604020202020204" pitchFamily="34" charset="0"/>
              </a:rPr>
              <a:t> </a:t>
            </a:r>
            <a:r>
              <a:rPr lang="en-AU" b="1" dirty="0" err="1">
                <a:solidFill>
                  <a:schemeClr val="accent2">
                    <a:lumMod val="75000"/>
                  </a:schemeClr>
                </a:solidFill>
                <a:latin typeface="Arial" panose="020B0604020202020204" pitchFamily="34" charset="0"/>
                <a:cs typeface="Arial" panose="020B0604020202020204" pitchFamily="34" charset="0"/>
              </a:rPr>
              <a:t>dan</a:t>
            </a:r>
            <a:r>
              <a:rPr lang="en-AU" b="1" dirty="0">
                <a:solidFill>
                  <a:schemeClr val="accent2">
                    <a:lumMod val="75000"/>
                  </a:schemeClr>
                </a:solidFill>
                <a:latin typeface="Arial" panose="020B0604020202020204" pitchFamily="34" charset="0"/>
                <a:cs typeface="Arial" panose="020B0604020202020204" pitchFamily="34" charset="0"/>
              </a:rPr>
              <a:t> </a:t>
            </a:r>
            <a:r>
              <a:rPr lang="en-AU" b="1" dirty="0" err="1">
                <a:solidFill>
                  <a:schemeClr val="accent2">
                    <a:lumMod val="75000"/>
                  </a:schemeClr>
                </a:solidFill>
                <a:latin typeface="Arial" panose="020B0604020202020204" pitchFamily="34" charset="0"/>
                <a:cs typeface="Arial" panose="020B0604020202020204" pitchFamily="34" charset="0"/>
              </a:rPr>
              <a:t>melaporkan</a:t>
            </a:r>
            <a:r>
              <a:rPr lang="en-AU" b="1" dirty="0">
                <a:solidFill>
                  <a:schemeClr val="accent2">
                    <a:lumMod val="75000"/>
                  </a:schemeClr>
                </a:solidFill>
                <a:latin typeface="Arial" panose="020B0604020202020204" pitchFamily="34" charset="0"/>
                <a:cs typeface="Arial" panose="020B0604020202020204" pitchFamily="34" charset="0"/>
              </a:rPr>
              <a:t> </a:t>
            </a:r>
            <a:r>
              <a:rPr lang="en-AU" b="1" dirty="0" err="1">
                <a:solidFill>
                  <a:schemeClr val="accent2">
                    <a:lumMod val="75000"/>
                  </a:schemeClr>
                </a:solidFill>
                <a:latin typeface="Arial" panose="020B0604020202020204" pitchFamily="34" charset="0"/>
                <a:cs typeface="Arial" panose="020B0604020202020204" pitchFamily="34" charset="0"/>
              </a:rPr>
              <a:t>sampah</a:t>
            </a:r>
            <a:r>
              <a:rPr lang="en-AU" b="1" dirty="0">
                <a:solidFill>
                  <a:schemeClr val="accent2">
                    <a:lumMod val="75000"/>
                  </a:schemeClr>
                </a:solidFill>
                <a:latin typeface="Arial" panose="020B0604020202020204" pitchFamily="34" charset="0"/>
                <a:cs typeface="Arial" panose="020B0604020202020204" pitchFamily="34" charset="0"/>
              </a:rPr>
              <a:t> </a:t>
            </a:r>
            <a:r>
              <a:rPr lang="en-AU" b="1" dirty="0" err="1">
                <a:solidFill>
                  <a:schemeClr val="accent2">
                    <a:lumMod val="75000"/>
                  </a:schemeClr>
                </a:solidFill>
                <a:latin typeface="Arial" panose="020B0604020202020204" pitchFamily="34" charset="0"/>
                <a:cs typeface="Arial" panose="020B0604020202020204" pitchFamily="34" charset="0"/>
              </a:rPr>
              <a:t>laut</a:t>
            </a:r>
            <a:r>
              <a:rPr lang="en-AU" b="1" dirty="0">
                <a:solidFill>
                  <a:schemeClr val="accent2">
                    <a:lumMod val="75000"/>
                  </a:schemeClr>
                </a:solidFill>
                <a:latin typeface="Arial" panose="020B0604020202020204" pitchFamily="34" charset="0"/>
                <a:cs typeface="Arial" panose="020B0604020202020204" pitchFamily="34" charset="0"/>
              </a:rPr>
              <a:t> </a:t>
            </a:r>
            <a:r>
              <a:rPr lang="en-AU" b="1" dirty="0" err="1">
                <a:solidFill>
                  <a:schemeClr val="accent2">
                    <a:lumMod val="75000"/>
                  </a:schemeClr>
                </a:solidFill>
                <a:latin typeface="Arial" panose="020B0604020202020204" pitchFamily="34" charset="0"/>
                <a:cs typeface="Arial" panose="020B0604020202020204" pitchFamily="34" charset="0"/>
              </a:rPr>
              <a:t>bawah</a:t>
            </a:r>
            <a:r>
              <a:rPr lang="en-AU" b="1" dirty="0">
                <a:solidFill>
                  <a:schemeClr val="accent2">
                    <a:lumMod val="75000"/>
                  </a:schemeClr>
                </a:solidFill>
                <a:latin typeface="Arial" panose="020B0604020202020204" pitchFamily="34" charset="0"/>
                <a:cs typeface="Arial" panose="020B0604020202020204" pitchFamily="34" charset="0"/>
              </a:rPr>
              <a:t> air</a:t>
            </a:r>
            <a:endParaRPr lang="en-GB" b="1" dirty="0">
              <a:solidFill>
                <a:schemeClr val="accent2">
                  <a:lumMod val="75000"/>
                </a:schemeClr>
              </a:solidFill>
              <a:latin typeface="Arial" panose="020B0604020202020204" pitchFamily="34" charset="0"/>
              <a:cs typeface="Arial" panose="020B0604020202020204" pitchFamily="34" charset="0"/>
            </a:endParaRPr>
          </a:p>
        </p:txBody>
      </p:sp>
      <p:pic>
        <p:nvPicPr>
          <p:cNvPr id="23561" name="Picture 7" descr="Eco Divers Malaysia (3).jpg"/>
          <p:cNvPicPr>
            <a:picLocks noChangeAspect="1"/>
          </p:cNvPicPr>
          <p:nvPr/>
        </p:nvPicPr>
        <p:blipFill>
          <a:blip r:embed="rId3" cstate="print"/>
          <a:srcRect/>
          <a:stretch>
            <a:fillRect/>
          </a:stretch>
        </p:blipFill>
        <p:spPr bwMode="auto">
          <a:xfrm>
            <a:off x="4876800" y="2286000"/>
            <a:ext cx="3657600" cy="2743200"/>
          </a:xfrm>
          <a:prstGeom prst="rect">
            <a:avLst/>
          </a:prstGeom>
          <a:noFill/>
          <a:ln w="9525">
            <a:noFill/>
            <a:miter lim="800000"/>
            <a:headEnd/>
            <a:tailEnd/>
          </a:ln>
        </p:spPr>
      </p:pic>
      <p:sp>
        <p:nvSpPr>
          <p:cNvPr id="23562" name="Text Placeholder 11"/>
          <p:cNvSpPr txBox="1">
            <a:spLocks/>
          </p:cNvSpPr>
          <p:nvPr/>
        </p:nvSpPr>
        <p:spPr bwMode="auto">
          <a:xfrm>
            <a:off x="446088" y="4038600"/>
            <a:ext cx="8153400" cy="685800"/>
          </a:xfrm>
          <a:prstGeom prst="rect">
            <a:avLst/>
          </a:prstGeom>
          <a:noFill/>
          <a:ln w="9525">
            <a:noFill/>
            <a:miter lim="800000"/>
            <a:headEnd/>
            <a:tailEnd/>
          </a:ln>
        </p:spPr>
        <p:txBody>
          <a:bodyPr/>
          <a:lstStyle/>
          <a:p>
            <a:pPr>
              <a:spcBef>
                <a:spcPct val="20000"/>
              </a:spcBef>
              <a:buSzPct val="75000"/>
            </a:pPr>
            <a:r>
              <a:rPr lang="en-US" sz="2000" b="1" dirty="0" err="1">
                <a:solidFill>
                  <a:srgbClr val="376092"/>
                </a:solidFill>
                <a:latin typeface="Arial" pitchFamily="34" charset="0"/>
                <a:cs typeface="Arial" pitchFamily="34" charset="0"/>
              </a:rPr>
              <a:t>Dampak</a:t>
            </a:r>
            <a:r>
              <a:rPr lang="en-US" sz="2000" b="1" dirty="0">
                <a:solidFill>
                  <a:srgbClr val="376092"/>
                </a:solidFill>
                <a:latin typeface="Arial" pitchFamily="34" charset="0"/>
                <a:cs typeface="Arial" pitchFamily="34" charset="0"/>
              </a:rPr>
              <a:t> </a:t>
            </a:r>
            <a:r>
              <a:rPr lang="en-US" sz="2000" b="1" dirty="0" err="1">
                <a:solidFill>
                  <a:srgbClr val="376092"/>
                </a:solidFill>
                <a:latin typeface="Arial" pitchFamily="34" charset="0"/>
                <a:cs typeface="Arial" pitchFamily="34" charset="0"/>
              </a:rPr>
              <a:t>langsung</a:t>
            </a:r>
            <a:r>
              <a:rPr lang="en-US" sz="2000" b="1" dirty="0">
                <a:solidFill>
                  <a:srgbClr val="376092"/>
                </a:solidFill>
                <a:latin typeface="Arial" pitchFamily="34" charset="0"/>
                <a:cs typeface="Arial" pitchFamily="34" charset="0"/>
              </a:rPr>
              <a:t> </a:t>
            </a:r>
            <a:r>
              <a:rPr lang="en-US" sz="2000" b="1" dirty="0" err="1">
                <a:solidFill>
                  <a:srgbClr val="376092"/>
                </a:solidFill>
                <a:latin typeface="Arial" pitchFamily="34" charset="0"/>
                <a:cs typeface="Arial" pitchFamily="34" charset="0"/>
              </a:rPr>
              <a:t>pada</a:t>
            </a:r>
            <a:r>
              <a:rPr lang="en-US" sz="2000" b="1" dirty="0">
                <a:solidFill>
                  <a:srgbClr val="376092"/>
                </a:solidFill>
                <a:latin typeface="Arial" pitchFamily="34" charset="0"/>
                <a:cs typeface="Arial" pitchFamily="34" charset="0"/>
              </a:rPr>
              <a:t> </a:t>
            </a:r>
            <a:r>
              <a:rPr lang="en-US" sz="2000" b="1" dirty="0" err="1">
                <a:solidFill>
                  <a:srgbClr val="376092"/>
                </a:solidFill>
                <a:latin typeface="Arial" pitchFamily="34" charset="0"/>
                <a:cs typeface="Arial" pitchFamily="34" charset="0"/>
              </a:rPr>
              <a:t>manusia</a:t>
            </a:r>
            <a:endParaRPr lang="en-US" sz="2000" b="1" dirty="0">
              <a:solidFill>
                <a:srgbClr val="376092"/>
              </a:solidFill>
              <a:latin typeface="Arial" pitchFamily="34" charset="0"/>
              <a:cs typeface="Arial" pitchFamily="34" charset="0"/>
            </a:endParaRPr>
          </a:p>
        </p:txBody>
      </p:sp>
      <p:sp>
        <p:nvSpPr>
          <p:cNvPr id="23563" name="Content Placeholder 2"/>
          <p:cNvSpPr txBox="1">
            <a:spLocks/>
          </p:cNvSpPr>
          <p:nvPr/>
        </p:nvSpPr>
        <p:spPr bwMode="auto">
          <a:xfrm>
            <a:off x="685800" y="4495800"/>
            <a:ext cx="3886200" cy="11430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en-US" b="1" dirty="0" err="1" smtClean="0">
                <a:solidFill>
                  <a:srgbClr val="376092"/>
                </a:solidFill>
                <a:latin typeface="Arial" pitchFamily="34" charset="0"/>
                <a:cs typeface="Arial" pitchFamily="34" charset="0"/>
              </a:rPr>
              <a:t>Merusak</a:t>
            </a:r>
            <a:r>
              <a:rPr lang="en-US" b="1" dirty="0" smtClean="0">
                <a:solidFill>
                  <a:srgbClr val="376092"/>
                </a:solidFill>
                <a:latin typeface="Arial" pitchFamily="34" charset="0"/>
                <a:cs typeface="Arial" pitchFamily="34" charset="0"/>
              </a:rPr>
              <a:t> </a:t>
            </a:r>
            <a:r>
              <a:rPr lang="en-US" b="1" dirty="0" err="1">
                <a:solidFill>
                  <a:srgbClr val="376092"/>
                </a:solidFill>
                <a:latin typeface="Arial" pitchFamily="34" charset="0"/>
                <a:cs typeface="Arial" pitchFamily="34" charset="0"/>
              </a:rPr>
              <a:t>pemandangan</a:t>
            </a:r>
            <a:endParaRPr lang="en-US" b="1" dirty="0">
              <a:solidFill>
                <a:srgbClr val="376092"/>
              </a:solidFill>
              <a:latin typeface="Arial" pitchFamily="34" charset="0"/>
              <a:cs typeface="Arial" pitchFamily="34" charset="0"/>
            </a:endParaRPr>
          </a:p>
          <a:p>
            <a:pPr marL="342900" indent="-342900">
              <a:spcBef>
                <a:spcPct val="20000"/>
              </a:spcBef>
              <a:buSzPct val="75000"/>
              <a:buFont typeface="Wingdings" pitchFamily="2" charset="2"/>
              <a:buChar char="l"/>
            </a:pPr>
            <a:r>
              <a:rPr lang="en-US" b="1" dirty="0" err="1" smtClean="0">
                <a:solidFill>
                  <a:srgbClr val="376092"/>
                </a:solidFill>
                <a:latin typeface="Arial" pitchFamily="34" charset="0"/>
                <a:cs typeface="Arial" pitchFamily="34" charset="0"/>
              </a:rPr>
              <a:t>Tidak</a:t>
            </a:r>
            <a:r>
              <a:rPr lang="en-US" b="1" dirty="0" smtClean="0">
                <a:solidFill>
                  <a:srgbClr val="376092"/>
                </a:solidFill>
                <a:latin typeface="Arial" pitchFamily="34" charset="0"/>
                <a:cs typeface="Arial" pitchFamily="34" charset="0"/>
              </a:rPr>
              <a:t> </a:t>
            </a:r>
            <a:r>
              <a:rPr lang="en-US" b="1" dirty="0" err="1">
                <a:solidFill>
                  <a:srgbClr val="376092"/>
                </a:solidFill>
                <a:latin typeface="Arial" pitchFamily="34" charset="0"/>
                <a:cs typeface="Arial" pitchFamily="34" charset="0"/>
              </a:rPr>
              <a:t>sehat</a:t>
            </a:r>
            <a:endParaRPr lang="en-US" b="1" dirty="0">
              <a:solidFill>
                <a:srgbClr val="376092"/>
              </a:solidFill>
              <a:latin typeface="Arial" pitchFamily="34" charset="0"/>
              <a:cs typeface="Arial" pitchFamily="34" charset="0"/>
            </a:endParaRPr>
          </a:p>
          <a:p>
            <a:pPr marL="342900" indent="-342900">
              <a:spcBef>
                <a:spcPct val="20000"/>
              </a:spcBef>
              <a:buSzPct val="75000"/>
              <a:buFont typeface="Wingdings" pitchFamily="2" charset="2"/>
              <a:buChar char="l"/>
            </a:pPr>
            <a:r>
              <a:rPr lang="en-US" b="1" dirty="0" smtClean="0">
                <a:solidFill>
                  <a:srgbClr val="376092"/>
                </a:solidFill>
                <a:latin typeface="Arial" pitchFamily="34" charset="0"/>
                <a:cs typeface="Arial" pitchFamily="34" charset="0"/>
              </a:rPr>
              <a:t>Mahal </a:t>
            </a:r>
            <a:r>
              <a:rPr lang="en-US" b="1" dirty="0" err="1">
                <a:solidFill>
                  <a:srgbClr val="376092"/>
                </a:solidFill>
                <a:latin typeface="Arial" pitchFamily="34" charset="0"/>
                <a:cs typeface="Arial" pitchFamily="34" charset="0"/>
              </a:rPr>
              <a:t>untuk</a:t>
            </a:r>
            <a:r>
              <a:rPr lang="en-US" b="1" dirty="0">
                <a:solidFill>
                  <a:srgbClr val="376092"/>
                </a:solidFill>
                <a:latin typeface="Arial" pitchFamily="34" charset="0"/>
                <a:cs typeface="Arial" pitchFamily="34" charset="0"/>
              </a:rPr>
              <a:t> </a:t>
            </a:r>
            <a:r>
              <a:rPr lang="en-US" b="1" dirty="0" err="1">
                <a:solidFill>
                  <a:srgbClr val="376092"/>
                </a:solidFill>
                <a:latin typeface="Arial" pitchFamily="34" charset="0"/>
                <a:cs typeface="Arial" pitchFamily="34" charset="0"/>
              </a:rPr>
              <a:t>disingkirkan</a:t>
            </a:r>
            <a:endParaRPr lang="en-US" b="1" dirty="0">
              <a:solidFill>
                <a:srgbClr val="376092"/>
              </a:solidFill>
              <a:latin typeface="Arial" pitchFamily="34" charset="0"/>
              <a:cs typeface="Arial" pitchFamily="34" charset="0"/>
            </a:endParaRPr>
          </a:p>
          <a:p>
            <a:pPr marL="342900" indent="-342900">
              <a:spcBef>
                <a:spcPct val="20000"/>
              </a:spcBef>
              <a:buSzPct val="75000"/>
              <a:buFont typeface="Wingdings" pitchFamily="2" charset="2"/>
              <a:buChar char="l"/>
            </a:pPr>
            <a:endParaRPr lang="en-US" b="1" dirty="0">
              <a:solidFill>
                <a:srgbClr val="37609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92175"/>
            <a:ext cx="5181600" cy="990600"/>
          </a:xfrm>
        </p:spPr>
        <p:txBody>
          <a:bodyPr anchor="t"/>
          <a:lstStyle/>
          <a:p>
            <a:pPr>
              <a:defRPr/>
            </a:pPr>
            <a:r>
              <a:rPr lang="id-ID" noProof="0" dirty="0"/>
              <a:t>Apakah Sebenarnya Sampah Laut Ini?</a:t>
            </a:r>
            <a:endParaRPr lang="id-ID" noProof="0" dirty="0" smtClean="0"/>
          </a:p>
        </p:txBody>
      </p:sp>
      <p:sp>
        <p:nvSpPr>
          <p:cNvPr id="25603" name="Content Placeholder 2"/>
          <p:cNvSpPr>
            <a:spLocks noGrp="1"/>
          </p:cNvSpPr>
          <p:nvPr>
            <p:ph idx="1"/>
          </p:nvPr>
        </p:nvSpPr>
        <p:spPr>
          <a:xfrm>
            <a:off x="685800" y="2133600"/>
            <a:ext cx="4724400" cy="3992563"/>
          </a:xfrm>
        </p:spPr>
        <p:txBody>
          <a:bodyPr>
            <a:noAutofit/>
          </a:bodyPr>
          <a:lstStyle/>
          <a:p>
            <a:r>
              <a:rPr lang="id-ID" sz="2000" b="1" noProof="0" dirty="0" smtClean="0">
                <a:ea typeface="Calibri" pitchFamily="34" charset="0"/>
              </a:rPr>
              <a:t>Sampah </a:t>
            </a:r>
            <a:r>
              <a:rPr lang="id-ID" sz="2000" b="1" noProof="0" dirty="0">
                <a:ea typeface="Calibri" pitchFamily="34" charset="0"/>
              </a:rPr>
              <a:t>kita di laut</a:t>
            </a:r>
          </a:p>
          <a:p>
            <a:pPr lvl="1"/>
            <a:r>
              <a:rPr lang="id-ID" sz="1600" b="1" noProof="0" dirty="0" smtClean="0">
                <a:ea typeface="Calibri" pitchFamily="34" charset="0"/>
              </a:rPr>
              <a:t>Sampah </a:t>
            </a:r>
            <a:r>
              <a:rPr lang="id-ID" sz="1600" b="1" noProof="0" dirty="0">
                <a:ea typeface="Calibri" pitchFamily="34" charset="0"/>
              </a:rPr>
              <a:t>sehari-hari, seperti kantong plastik, pembungkus makanan, botol minuman, puntung rokok</a:t>
            </a:r>
          </a:p>
          <a:p>
            <a:pPr lvl="1"/>
            <a:r>
              <a:rPr lang="id-ID" sz="1600" b="1" noProof="0" dirty="0" smtClean="0">
                <a:ea typeface="Calibri" pitchFamily="34" charset="0"/>
              </a:rPr>
              <a:t>Aki </a:t>
            </a:r>
            <a:r>
              <a:rPr lang="id-ID" sz="1600" b="1" noProof="0" dirty="0">
                <a:ea typeface="Calibri" pitchFamily="34" charset="0"/>
              </a:rPr>
              <a:t>mobil, perabot dapur, jaring ikan, limbah industri, dan banyak lagi</a:t>
            </a:r>
          </a:p>
          <a:p>
            <a:r>
              <a:rPr lang="id-ID" sz="2000" b="1" noProof="0" dirty="0" smtClean="0">
                <a:ea typeface="Calibri" pitchFamily="34" charset="0"/>
              </a:rPr>
              <a:t>Sebagian </a:t>
            </a:r>
            <a:r>
              <a:rPr lang="id-ID" sz="2000" b="1" noProof="0" dirty="0">
                <a:ea typeface="Calibri" pitchFamily="34" charset="0"/>
              </a:rPr>
              <a:t>besar tidak terurai secara hayati</a:t>
            </a:r>
          </a:p>
          <a:p>
            <a:pPr lvl="1"/>
            <a:r>
              <a:rPr lang="id-ID" sz="1600" b="1" noProof="0" dirty="0" smtClean="0">
                <a:ea typeface="Calibri" pitchFamily="34" charset="0"/>
              </a:rPr>
              <a:t>Plastik </a:t>
            </a:r>
            <a:r>
              <a:rPr lang="id-ID" sz="1600" b="1" noProof="0" dirty="0">
                <a:ea typeface="Calibri" pitchFamily="34" charset="0"/>
              </a:rPr>
              <a:t>hancur menjadi potongan-potongan kecil</a:t>
            </a:r>
          </a:p>
          <a:p>
            <a:r>
              <a:rPr lang="id-ID" sz="2000" b="1" noProof="0" dirty="0" smtClean="0">
                <a:ea typeface="Calibri" pitchFamily="34" charset="0"/>
              </a:rPr>
              <a:t>Produk </a:t>
            </a:r>
            <a:r>
              <a:rPr lang="id-ID" sz="2000" b="1" noProof="0" dirty="0">
                <a:ea typeface="Calibri" pitchFamily="34" charset="0"/>
              </a:rPr>
              <a:t>limbah dari populasi kita yang semakin meningkat mencekik planet samudra kita</a:t>
            </a:r>
          </a:p>
          <a:p>
            <a:pPr lvl="2"/>
            <a:endParaRPr lang="id-ID" noProof="0" dirty="0" smtClean="0"/>
          </a:p>
        </p:txBody>
      </p:sp>
      <p:sp>
        <p:nvSpPr>
          <p:cNvPr id="25604"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b="1" dirty="0" err="1">
                <a:solidFill>
                  <a:srgbClr val="FFFFFF"/>
                </a:solidFill>
                <a:latin typeface="Arial" charset="0"/>
                <a:cs typeface="Arial" charset="0"/>
              </a:rPr>
              <a:t>Panduan</a:t>
            </a:r>
            <a:r>
              <a:rPr lang="en-AU" b="1" dirty="0">
                <a:solidFill>
                  <a:srgbClr val="FFFFFF"/>
                </a:solidFill>
                <a:latin typeface="Arial" charset="0"/>
                <a:cs typeface="Arial" charset="0"/>
              </a:rPr>
              <a:t> </a:t>
            </a:r>
            <a:r>
              <a:rPr lang="en-AU" b="1" dirty="0" err="1">
                <a:solidFill>
                  <a:srgbClr val="FFFFFF"/>
                </a:solidFill>
                <a:latin typeface="Arial" charset="0"/>
                <a:cs typeface="Arial" charset="0"/>
              </a:rPr>
              <a:t>Survei</a:t>
            </a:r>
            <a:r>
              <a:rPr lang="en-AU" b="1" dirty="0">
                <a:solidFill>
                  <a:srgbClr val="FFFFFF"/>
                </a:solidFill>
                <a:latin typeface="Arial" charset="0"/>
                <a:cs typeface="Arial" charset="0"/>
              </a:rPr>
              <a:t> </a:t>
            </a:r>
            <a:endParaRPr lang="en-AU" b="1" dirty="0" smtClean="0">
              <a:solidFill>
                <a:srgbClr val="FFFFFF"/>
              </a:solidFill>
              <a:latin typeface="Arial" charset="0"/>
              <a:cs typeface="Arial" charset="0"/>
            </a:endParaRPr>
          </a:p>
          <a:p>
            <a:pPr fontAlgn="base">
              <a:spcBef>
                <a:spcPct val="0"/>
              </a:spcBef>
              <a:spcAft>
                <a:spcPct val="0"/>
              </a:spcAft>
            </a:pPr>
            <a:r>
              <a:rPr lang="en-AU" b="1" dirty="0" smtClean="0">
                <a:solidFill>
                  <a:srgbClr val="FFFFFF"/>
                </a:solidFill>
                <a:latin typeface="Arial" charset="0"/>
                <a:cs typeface="Arial" charset="0"/>
              </a:rPr>
              <a:t>Dive Against Debris</a:t>
            </a:r>
            <a:r>
              <a:rPr lang="en-AU" b="1" baseline="30000" dirty="0" smtClean="0">
                <a:solidFill>
                  <a:srgbClr val="FFFFFF"/>
                </a:solidFill>
                <a:latin typeface="Arial" charset="0"/>
                <a:cs typeface="Arial" charset="0"/>
              </a:rPr>
              <a:t>®</a:t>
            </a:r>
            <a:endParaRPr lang="en-US" b="1" dirty="0" smtClean="0">
              <a:solidFill>
                <a:srgbClr val="FFFFFF"/>
              </a:solidFill>
              <a:latin typeface="Arial" charset="0"/>
              <a:cs typeface="Arial" charset="0"/>
            </a:endParaRPr>
          </a:p>
        </p:txBody>
      </p:sp>
      <p:sp>
        <p:nvSpPr>
          <p:cNvPr id="25605" name="Text Placeholder 11"/>
          <p:cNvSpPr>
            <a:spLocks noGrp="1"/>
          </p:cNvSpPr>
          <p:nvPr>
            <p:ph type="body" sz="quarter" idx="4294967295"/>
          </p:nvPr>
        </p:nvSpPr>
        <p:spPr>
          <a:xfrm>
            <a:off x="76200" y="6418263"/>
            <a:ext cx="2667000" cy="304800"/>
          </a:xfrm>
          <a:prstGeom prst="rect">
            <a:avLst/>
          </a:prstGeom>
        </p:spPr>
        <p:txBody>
          <a:bodyPr>
            <a:normAutofit/>
          </a:bodyPr>
          <a:lstStyle/>
          <a:p>
            <a:pPr marL="0" indent="0">
              <a:buNone/>
            </a:pPr>
            <a:r>
              <a:rPr lang="id-ID" sz="1200" b="1" noProof="0" dirty="0" smtClean="0">
                <a:solidFill>
                  <a:srgbClr val="FFFFFF"/>
                </a:solidFill>
                <a:latin typeface="Arial" charset="0"/>
                <a:cs typeface="Arial" charset="0"/>
              </a:rPr>
              <a:t>B1: </a:t>
            </a:r>
            <a:r>
              <a:rPr lang="id-ID" sz="1200" b="1" noProof="0" dirty="0">
                <a:solidFill>
                  <a:srgbClr val="FFFFFF"/>
                </a:solidFill>
                <a:latin typeface="Arial" charset="0"/>
                <a:cs typeface="Arial" charset="0"/>
              </a:rPr>
              <a:t>Sampah Laut</a:t>
            </a:r>
            <a:endParaRPr lang="id-ID" sz="1200" b="1" noProof="0" dirty="0" smtClean="0">
              <a:solidFill>
                <a:srgbClr val="FFFFFF"/>
              </a:solidFill>
              <a:latin typeface="Arial" charset="0"/>
              <a:cs typeface="Arial" charset="0"/>
            </a:endParaRPr>
          </a:p>
        </p:txBody>
      </p:sp>
      <p:sp>
        <p:nvSpPr>
          <p:cNvPr id="25606" name="Slide Number Placeholder 8"/>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078BFF36-F92A-43B4-9251-8D405708DD7B}" type="slidenum">
              <a:rPr lang="en-AU" b="1">
                <a:solidFill>
                  <a:srgbClr val="FFFFFF"/>
                </a:solidFill>
              </a:rPr>
              <a:pPr/>
              <a:t>9</a:t>
            </a:fld>
            <a:endParaRPr lang="en-AU" b="1" dirty="0">
              <a:solidFill>
                <a:srgbClr val="FFFFFF"/>
              </a:solidFill>
            </a:endParaRPr>
          </a:p>
        </p:txBody>
      </p:sp>
      <p:pic>
        <p:nvPicPr>
          <p:cNvPr id="25607" name="Picture 6" descr="Norik Sub_Brezovica_Slovenia_low 6.jpg"/>
          <p:cNvPicPr>
            <a:picLocks noChangeAspect="1"/>
          </p:cNvPicPr>
          <p:nvPr/>
        </p:nvPicPr>
        <p:blipFill>
          <a:blip r:embed="rId3" cstate="print"/>
          <a:srcRect/>
          <a:stretch>
            <a:fillRect/>
          </a:stretch>
        </p:blipFill>
        <p:spPr bwMode="auto">
          <a:xfrm>
            <a:off x="5638800" y="2133600"/>
            <a:ext cx="2743200" cy="354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Presentation&amp;quot;&quot;/&gt;&lt;property id=&quot;20307&quot; value=&quot;257&quot;/&gt;&lt;/object&gt;&lt;object type=&quot;3&quot; unique_id=&quot;10004&quot;&gt;&lt;property id=&quot;20148&quot; value=&quot;5&quot;/&gt;&lt;property id=&quot;20300&quot; value=&quot;Slide 2&quot;/&gt;&lt;property id=&quot;20307&quot; value=&quot;279&quot;/&gt;&lt;/object&gt;&lt;object type=&quot;3&quot; unique_id=&quot;10005&quot;&gt;&lt;property id=&quot;20148&quot; value=&quot;5&quot;/&gt;&lt;property id=&quot;20300&quot; value=&quot;Slide 3&quot;/&gt;&lt;property id=&quot;20307&quot; value=&quot;320&quot;/&gt;&lt;/object&gt;&lt;/object&gt;&lt;object type=&quot;8&quot; unique_id=&quot;10010&quot;&gt;&lt;/object&gt;&lt;/object&gt;&lt;/database&gt;"/>
  <p:tag name="MMPROD_NEXTUNIQUEID" val="10009"/>
  <p:tag name="ISPRING_RESOURCE_PATHS_HASH_PRESENTER" val="cfc9f27e7ae2f1e1b88b749efb64fac5dcd79c"/>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3449</TotalTime>
  <Words>5767</Words>
  <Application>Microsoft Office PowerPoint</Application>
  <PresentationFormat>On-screen Show (4:3)</PresentationFormat>
  <Paragraphs>1081</Paragraphs>
  <Slides>52</Slides>
  <Notes>52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52</vt:i4>
      </vt:variant>
    </vt:vector>
  </HeadingPairs>
  <TitlesOfParts>
    <vt:vector size="59" baseType="lpstr">
      <vt:lpstr>Arial</vt:lpstr>
      <vt:lpstr>Calibri</vt:lpstr>
      <vt:lpstr>Times New Roman</vt:lpstr>
      <vt:lpstr>Wingdings</vt:lpstr>
      <vt:lpstr>Office Theme</vt:lpstr>
      <vt:lpstr>Custom Design</vt:lpstr>
      <vt:lpstr>1_Custom Design</vt:lpstr>
      <vt:lpstr>Dive Against Debris® Panduan Latihan Survei   Survei Sampah Laut Bawah Air   Bagi Penyelam Skuba</vt:lpstr>
      <vt:lpstr>Kita akan membahas tentang . . .</vt:lpstr>
      <vt:lpstr>Kita akan membahas tentang. . .</vt:lpstr>
      <vt:lpstr>Kita akan membahas tentang . . .</vt:lpstr>
      <vt:lpstr>Kita akan membahas tentang. . .</vt:lpstr>
      <vt:lpstr>Kekacauan Masalah  Sampah Laut</vt:lpstr>
      <vt:lpstr>Sampah Laut - Kerusakan Sudah Terjadi</vt:lpstr>
      <vt:lpstr>Sampah Laut - Kerusakan Sudah Terjadi</vt:lpstr>
      <vt:lpstr>Apakah Sebenarnya Sampah Laut Ini?</vt:lpstr>
      <vt:lpstr>Dari Manakah Asalnya?</vt:lpstr>
      <vt:lpstr>Dari Manakah Asalnya?</vt:lpstr>
      <vt:lpstr>Dari Manakah Asalnya?</vt:lpstr>
      <vt:lpstr>Dapatkah Kita Mengatasi Kekacauan Ini?</vt:lpstr>
      <vt:lpstr>Dive Against Debris®  - Menyelam Demi Perubahan</vt:lpstr>
      <vt:lpstr>Diciptakan Khusus Bagi Penyelam</vt:lpstr>
      <vt:lpstr>Kita telah membahas</vt:lpstr>
      <vt:lpstr>Waktunya Dive Against Debris®</vt:lpstr>
      <vt:lpstr>Rencanakan Penyelaman</vt:lpstr>
      <vt:lpstr>Pilih Lokasi Survei</vt:lpstr>
      <vt:lpstr>Profil Penyelaman Survei</vt:lpstr>
      <vt:lpstr>Lakukan Penyelaman  Sesuai Dengan Rencana</vt:lpstr>
      <vt:lpstr>Perlengkapan</vt:lpstr>
      <vt:lpstr>Objek Daya Apung</vt:lpstr>
      <vt:lpstr>Benda Tajam</vt:lpstr>
      <vt:lpstr>Ambil Gambar untuk Mengilustrasikannya</vt:lpstr>
      <vt:lpstr>Benda-Benda yang Harus  Ditinggalkan</vt:lpstr>
      <vt:lpstr>Benda-Benda yang Harus  Ditinggalkan</vt:lpstr>
      <vt:lpstr>Kita telah membahas</vt:lpstr>
      <vt:lpstr>Jadikan Survei  Anda Bermakna</vt:lpstr>
      <vt:lpstr>5 Langkah Mudah agar Survei Anda Bermakna</vt:lpstr>
      <vt:lpstr>Langkah 1: Timbang</vt:lpstr>
      <vt:lpstr>Langkah 2: Pilah</vt:lpstr>
      <vt:lpstr>Langkah 3: Catat</vt:lpstr>
      <vt:lpstr>Langkah 3: Catat</vt:lpstr>
      <vt:lpstr>Langkah 3: Catat</vt:lpstr>
      <vt:lpstr>Langkah 3: Catat</vt:lpstr>
      <vt:lpstr>Langkah 3: Catat</vt:lpstr>
      <vt:lpstr>Langkah 3: Catat</vt:lpstr>
      <vt:lpstr>Langkah 3: Catat</vt:lpstr>
      <vt:lpstr>Langkah 3: Catat</vt:lpstr>
      <vt:lpstr>Langkah 3: Catat</vt:lpstr>
      <vt:lpstr>Langkah 3: Catat</vt:lpstr>
      <vt:lpstr>Langkah 4: Buang</vt:lpstr>
      <vt:lpstr>Langkah 5: Laporkan</vt:lpstr>
      <vt:lpstr>Langkah 5: Laporkan</vt:lpstr>
      <vt:lpstr>Kita telah membahas</vt:lpstr>
      <vt:lpstr>Sekarang Giliran  Anda!</vt:lpstr>
      <vt:lpstr>Beberapa Pemikiran Terakhir tentang Dive Against Debris®</vt:lpstr>
      <vt:lpstr>Beberapa Pemikiran Terakhir tentang Dive Against Debris®</vt:lpstr>
      <vt:lpstr>Bergabunglah dengan Gerakan Project AWARE</vt:lpstr>
      <vt:lpstr>Kita telah membahas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steves</dc:creator>
  <cp:lastModifiedBy>Louise Kraechter</cp:lastModifiedBy>
  <cp:revision>316</cp:revision>
  <dcterms:created xsi:type="dcterms:W3CDTF">2011-04-14T22:29:16Z</dcterms:created>
  <dcterms:modified xsi:type="dcterms:W3CDTF">2017-06-28T11:54:11Z</dcterms:modified>
</cp:coreProperties>
</file>